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91" r:id="rId3"/>
    <p:sldId id="354" r:id="rId4"/>
    <p:sldId id="361" r:id="rId5"/>
    <p:sldId id="362" r:id="rId6"/>
    <p:sldId id="363" r:id="rId7"/>
    <p:sldId id="364" r:id="rId8"/>
    <p:sldId id="366" r:id="rId9"/>
    <p:sldId id="367" r:id="rId10"/>
    <p:sldId id="368" r:id="rId11"/>
    <p:sldId id="333" r:id="rId12"/>
    <p:sldId id="323" r:id="rId13"/>
    <p:sldId id="360" r:id="rId14"/>
    <p:sldId id="369" r:id="rId15"/>
    <p:sldId id="337" r:id="rId16"/>
    <p:sldId id="309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43CDB-E325-D1D9-7743-9483FD2F4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E289A4D-EEA8-F9CF-EE79-3B2039EF7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1C08DCE-0C0E-C69C-A9A3-02CFDEE9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676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D126C-A481-7272-4EEE-2D875E1D3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95859DE-476E-19F2-6A64-73339930E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21139FD-7876-746D-DDB0-A80C53D15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537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36D36-4FA9-C50E-081F-530867023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0FD2E63-0D36-A771-BBC2-74320E948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1F75286-A8DF-DA19-2AF5-0217E42C79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7182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352D5-4225-6F88-CCA6-E97A209F6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AE75F38-9B48-058F-718B-097325549C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F01C43E-D5D8-B901-70F4-D3DFEA4EF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869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B1358-2029-FCA8-60A8-09597C19D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32B4A84-3A05-46A1-3000-83F08638EE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4705CE-0CC7-4126-7505-ED8F8B1F8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2804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3B9A4-A6E3-F3C2-4629-BBFACD7AA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B4E89B7-1278-9537-7CEA-3391CD3A9F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39D90A2-CF20-A15A-7069-9493569B31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3021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4578C-3FB1-5CB4-386F-22B76A9EC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DF8CB3B-9646-F69B-0515-FF659E07A0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D537B60-3A83-D812-4CD5-BEBDD0F9D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6270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8AB8C-9E23-3AB8-930A-125D05996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AC217D2-3C94-F53A-549F-13D34B0894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A3E07FB-C816-90C5-7F76-F9718D952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07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public.imd.ufrn.br/curso/disciplina/1/55/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rofessorcesarcosta.com.br/upload/imagens_upload/Apostila_%20Sistema%20Supervis%C3%B3rio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ob-KbLINZ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oOxL3L7ewz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74365-05DE-543C-7170-430C3CF26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3D5144-6155-AB6A-B1AA-8938B3D4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6A5E936-1CCD-B3E8-305A-ED320DF2E62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Estação de Tratamento de Água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controlam bombas e válvulas;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monitora níveis, vazão, qualidade da água.</a:t>
            </a:r>
          </a:p>
        </p:txBody>
      </p:sp>
    </p:spTree>
    <p:extLst>
      <p:ext uri="{BB962C8B-B14F-4D97-AF65-F5344CB8AC3E}">
        <p14:creationId xmlns:p14="http://schemas.microsoft.com/office/powerpoint/2010/main" val="21863855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Supervisórios (SCADA)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https://materialpublic.imd.ufrn.br/curso/disciplina/1/55/1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Supervisórios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https://professorcesarcosta.com.br/upload/imagens_upload/Apostila_%20Sistema%20Supervis%C3%B3rio.pdf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Supervisórios (SCADA)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https://youtu.be/Job-KbLINZ4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Supervisórios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https://youtu.be/oOxL3L7ewzM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/Pesquisa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Pesquisar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exemplo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real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 + SCADA;</a:t>
            </a:r>
          </a:p>
          <a:p>
            <a:pPr algn="just"/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Descreva o sistema e seus benefícios;</a:t>
            </a:r>
          </a:p>
          <a:p>
            <a:pPr algn="just"/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Traga imagens/figuras do cenário real, se possível;</a:t>
            </a:r>
          </a:p>
          <a:p>
            <a:pPr algn="just"/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Onde você acha que há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seu cotidiano?</a:t>
            </a:r>
          </a:p>
          <a:p>
            <a:pPr algn="just"/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tipos de sistemas você acha que usam SCADA?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43B84-9EE6-2466-670D-940B1C633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27A7D17-0197-2908-CCFD-EE37FA9B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Prática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F2E808E-0613-4FD2-02AD-C403D17664F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Exibição de um software de simulação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LogixPro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Clic,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I/O, TIA Portal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um programa simples em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acionar uma lâmpada comum botão.</a:t>
            </a:r>
          </a:p>
        </p:txBody>
      </p:sp>
    </p:spTree>
    <p:extLst>
      <p:ext uri="{BB962C8B-B14F-4D97-AF65-F5344CB8AC3E}">
        <p14:creationId xmlns:p14="http://schemas.microsoft.com/office/powerpoint/2010/main" val="78925840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SOUZA, André Luiz 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Automação industrial: sistemas de controle e supervisão em CLP. 2. ed. São Paulo: Editora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Blucher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2016.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ALMEIDA, Rodrigo de.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Controle e automação: sistemas supervisórios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CLP's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Rio de Janeiro: LTC, 2018.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08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– Sistemas Supervisórios Automatizando e Monitorando Processos Industriais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Sistemas </a:t>
            </a:r>
            <a:r>
              <a:rPr lang="en-US" b="1" dirty="0" err="1">
                <a:solidFill>
                  <a:srgbClr val="0070C0"/>
                </a:solidFill>
              </a:rPr>
              <a:t>Supervisórios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É um sistema que monitora e controla um processo industrial, utilizando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componentes físicos principais.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Como exemplo, temos 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Supervisory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que é um software que faz a coleta, armazenamento e exibição de dados em tempo real do processo, permitindo aos operadores monitorar e interagir com o sistema.</a:t>
            </a: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D2DCB-60E8-7E5E-AEE0-1FF6F3B41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F14FEAA-F1A7-B5E8-607D-14608B85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Supervisório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1829F38-20CE-749C-F671-24D30D469B6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Supervisiona e controla processos em tempo real;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Exibe informações gráficas e dados;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Atua com banco de dados e redes;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Coleta, registra e exibe dados de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748072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7131B-9622-0B64-F32D-8A71A6367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616127E-8664-6D71-61DA-B31C99E9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Elementos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Supervisório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C6735B6-20FC-F635-184A-7FC393EA9BA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Homem-Máquina (IHM);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Servidor de comunicação;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Redes;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Clientes (usuários na rede).</a:t>
            </a:r>
          </a:p>
        </p:txBody>
      </p:sp>
    </p:spTree>
    <p:extLst>
      <p:ext uri="{BB962C8B-B14F-4D97-AF65-F5344CB8AC3E}">
        <p14:creationId xmlns:p14="http://schemas.microsoft.com/office/powerpoint/2010/main" val="30294207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585A3-055B-1F0A-9086-A52BE21A4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1E994C7-EB35-8F4C-9FBF-2476E997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Supervisório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3284D0A-AA30-9B12-05F3-E8ABAD43562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Profinet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 UA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Platform Communications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Unified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Ethernet/IP.</a:t>
            </a:r>
          </a:p>
        </p:txBody>
      </p:sp>
    </p:spTree>
    <p:extLst>
      <p:ext uri="{BB962C8B-B14F-4D97-AF65-F5344CB8AC3E}">
        <p14:creationId xmlns:p14="http://schemas.microsoft.com/office/powerpoint/2010/main" val="35112437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8BEC2-B0EB-5786-C4C9-166908492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A1872A9-B6E8-1887-0815-BBCCF51C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Softwares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Supervisório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516263A-11A0-44F5-52C9-04F213AFB7A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Elipse E3;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InduSoft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Studio;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Siemens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WinCC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Ignition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SCADA.</a:t>
            </a:r>
          </a:p>
        </p:txBody>
      </p:sp>
    </p:spTree>
    <p:extLst>
      <p:ext uri="{BB962C8B-B14F-4D97-AF65-F5344CB8AC3E}">
        <p14:creationId xmlns:p14="http://schemas.microsoft.com/office/powerpoint/2010/main" val="29129021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C2CCA-5B1D-21E0-745D-70AAF1E6C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F455AEE-336E-0FB9-B475-4F57A4280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Integração</a:t>
            </a:r>
            <a:r>
              <a:rPr lang="en-US" b="1" dirty="0">
                <a:solidFill>
                  <a:srgbClr val="0070C0"/>
                </a:solidFill>
              </a:rPr>
              <a:t> CLP + SCADA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C551142-CA47-AF06-E933-67FB8B7D9C6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coleta dados em campo;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SCADA recebe, armazena e apresenta;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Operação manual via IHM;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Alarmes, gráficos e relatórios.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Vantagens dessa integração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 em tempo real;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Alarmes e notificações;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 de histórico;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Tomada de decisão baseada em dados.</a:t>
            </a:r>
          </a:p>
        </p:txBody>
      </p:sp>
    </p:spTree>
    <p:extLst>
      <p:ext uri="{BB962C8B-B14F-4D97-AF65-F5344CB8AC3E}">
        <p14:creationId xmlns:p14="http://schemas.microsoft.com/office/powerpoint/2010/main" val="14785610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0A85F-5105-E4D4-05FD-8E50F296A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0FA62F-6156-EDB2-EA80-AB262D49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Benefícios</a:t>
            </a:r>
            <a:r>
              <a:rPr lang="en-US" b="1" dirty="0">
                <a:solidFill>
                  <a:srgbClr val="0070C0"/>
                </a:solidFill>
              </a:rPr>
              <a:t> Indústria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360E74A-B32F-449F-B4AC-57893B2EFE7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erros e custos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Maior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segurança e eficiência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tempo real;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Facilidade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manutenção e diagnóstico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7981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4125</TotalTime>
  <Words>567</Words>
  <Application>Microsoft Office PowerPoint</Application>
  <PresentationFormat>Apresentação na tela (16:9)</PresentationFormat>
  <Paragraphs>106</Paragraphs>
  <Slides>16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Controladores Lógicos e Programáveis (CLP)</vt:lpstr>
      <vt:lpstr> Aula 08  CLP – Sistemas Supervisórios Automatizando e Monitorando Processos Industriais</vt:lpstr>
      <vt:lpstr>CLP – Sistemas Supervisórios</vt:lpstr>
      <vt:lpstr>CLP – Funções (Supervisório)</vt:lpstr>
      <vt:lpstr>CLP – Elementos (Supervisório)</vt:lpstr>
      <vt:lpstr>CLP – Protocolos (Supervisório)</vt:lpstr>
      <vt:lpstr>CLP – Softwares (Supervisório)</vt:lpstr>
      <vt:lpstr>CLP – Integração CLP + SCADA</vt:lpstr>
      <vt:lpstr>CLP – Benefícios Indústria</vt:lpstr>
      <vt:lpstr>CLP – Exemplo</vt:lpstr>
      <vt:lpstr>Leitura Específica</vt:lpstr>
      <vt:lpstr>Aprenda+</vt:lpstr>
      <vt:lpstr>Dinâmica/Pesquisa</vt:lpstr>
      <vt:lpstr>Dinâmica/Prática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992</cp:revision>
  <dcterms:created xsi:type="dcterms:W3CDTF">2020-03-17T20:12:34Z</dcterms:created>
  <dcterms:modified xsi:type="dcterms:W3CDTF">2025-05-22T19:17:03Z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