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54" r:id="rId4"/>
    <p:sldId id="333" r:id="rId5"/>
    <p:sldId id="323" r:id="rId6"/>
    <p:sldId id="360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10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Recomendações Projetos Supervisórios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107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10  CLP – Recomendações Projetos Supervisórios</vt:lpstr>
      <vt:lpstr>CLP – Arquitetura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951</cp:revision>
  <dcterms:created xsi:type="dcterms:W3CDTF">2020-03-17T20:12:34Z</dcterms:created>
  <dcterms:modified xsi:type="dcterms:W3CDTF">2025-03-12T20:01:38Z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