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54" r:id="rId4"/>
    <p:sldId id="333" r:id="rId5"/>
    <p:sldId id="323" r:id="rId6"/>
    <p:sldId id="360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manaacademica.org.br/system/files/artigos/56_artigo_-_paula_ananda_0.pdf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repositorio.ufsc.br/bitstream/handle/123456789/193907/PEAS0277-D.pdf?sequence=-1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X_x2bq7s8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EUH2zU5mTY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Aula 03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Programação – Linguagem LADER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Arquitetura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</a:t>
            </a: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1.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Arquitetura 2.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q"/>
            </a:pPr>
            <a:r>
              <a:rPr lang="pt-BR" sz="2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108</Words>
  <Application>Microsoft Office PowerPoint</Application>
  <PresentationFormat>Apresentação na tela (16:9)</PresentationFormat>
  <Paragraphs>31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03  CLP – Programação – Linguagem LADER</vt:lpstr>
      <vt:lpstr>CLP – Arquitetura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952</cp:revision>
  <dcterms:created xsi:type="dcterms:W3CDTF">2020-03-17T20:12:34Z</dcterms:created>
  <dcterms:modified xsi:type="dcterms:W3CDTF">2025-03-12T19:56:53Z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