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04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Temporizadores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04  CLP – Programação – LADER Temporizadores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2025-03-12T19:57:17Z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