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05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Aplicação e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110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05  CLP – Programação – LADER Aplicação e Prática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2025-03-12T19:57:35Z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