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54" r:id="rId4"/>
    <p:sldId id="333" r:id="rId5"/>
    <p:sldId id="323" r:id="rId6"/>
    <p:sldId id="360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aacademica.org.br/system/files/artigos/56_artigo_-_paula_ananda_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sc.br/bitstream/handle/123456789/193907/PEAS0277-D.pdf?sequence=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X_x2bq7s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UH2zU5mTY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>
                <a:solidFill>
                  <a:schemeClr val="bg1"/>
                </a:solidFill>
              </a:rPr>
              <a:t>Aula 06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Rede </a:t>
            </a:r>
            <a:r>
              <a:rPr lang="pt-BR" sz="3200" b="1">
                <a:solidFill>
                  <a:schemeClr val="bg1"/>
                </a:solidFill>
              </a:rPr>
              <a:t>Industriais MODBUS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107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06  CLP – Rede Industriais MODBUS</vt:lpstr>
      <vt:lpstr>CLP – Arquitetura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951</cp:revision>
  <dcterms:created xsi:type="dcterms:W3CDTF">2020-03-17T20:12:34Z</dcterms:created>
  <dcterms:modified xsi:type="dcterms:W3CDTF">2025-03-12T19:55:16Z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