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 Industriais PROFIBUS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107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07  CLP – Rede Industriais PROFIBUS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951</cp:revision>
  <dcterms:created xsi:type="dcterms:W3CDTF">2020-03-17T20:12:34Z</dcterms:created>
  <dcterms:modified xsi:type="dcterms:W3CDTF">2025-03-12T19:56:32Z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