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Sistemas Supervisórios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106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08  CLP – Sistemas Supervisórios</vt:lpstr>
      <vt:lpstr>CLP – Arquitetura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951</cp:revision>
  <dcterms:created xsi:type="dcterms:W3CDTF">2020-03-17T20:12:34Z</dcterms:created>
  <dcterms:modified xsi:type="dcterms:W3CDTF">2025-03-12T19:58:33Z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