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54" r:id="rId4"/>
    <p:sldId id="333" r:id="rId5"/>
    <p:sldId id="323" r:id="rId6"/>
    <p:sldId id="360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manaacademica.org.br/system/files/artigos/56_artigo_-_paula_ananda_0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fsc.br/bitstream/handle/123456789/193907/PEAS0277-D.pdf?sequence=-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eX_x2bq7s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EUH2zU5mTY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09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CLP – Arquitetura de Sistemas SCADA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</a:t>
            </a: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1.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2.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4002</TotalTime>
  <Words>108</Words>
  <Application>Microsoft Office PowerPoint</Application>
  <PresentationFormat>Apresentação na tela (16:9)</PresentationFormat>
  <Paragraphs>31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Controladores Lógicos e Programáveis (CLP)</vt:lpstr>
      <vt:lpstr> Aula 09  CLP – Arquitetura de Sistemas SCADA</vt:lpstr>
      <vt:lpstr>CLP – Arquitetura</vt:lpstr>
      <vt:lpstr>Leitura Específica</vt:lpstr>
      <vt:lpstr>Aprenda+</vt:lpstr>
      <vt:lpstr>Dinâmica/Atividades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951</cp:revision>
  <dcterms:created xsi:type="dcterms:W3CDTF">2020-03-17T20:12:34Z</dcterms:created>
  <dcterms:modified xsi:type="dcterms:W3CDTF">2025-03-12T20:00:55Z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