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73" r:id="rId4"/>
    <p:sldId id="361" r:id="rId5"/>
    <p:sldId id="372" r:id="rId6"/>
    <p:sldId id="354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33" r:id="rId18"/>
    <p:sldId id="323" r:id="rId19"/>
    <p:sldId id="36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53BE4-7719-3229-6124-4F4FBFA4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AE87EC-CC84-FE23-391C-99C411F79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4B5585-9513-B680-5055-79E4F332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5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1CB8-9CDC-38CE-A183-916C383F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1C3C33-BBE6-77FF-720B-AD33C1F59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ACFAF5-F248-65CE-0A26-E6976EF4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13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0B4-EBF6-F482-2695-7FA4FDBB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132FD-9843-6ADC-3900-6043BC9AD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8C079B-93AD-EAEA-2F72-F75668AAC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493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0D46-9BEB-8E53-E133-9DFE0D5B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430FB0-8F74-B96D-A08E-848DE806E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336A5F-38A7-DCDF-F97B-E0DEC2BC3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07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6A4E-484B-1927-113E-DDC7349CD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5C7912-C536-C88B-7784-0C6325C50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94BD48-2DF8-40BE-4B6A-19FCD5EA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72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D225E-369F-99F2-6A61-22E7128A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807367-66D7-0718-A0F9-50DBCD21E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8E489E-3D25-B1E3-EEBC-B46B282A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9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73D7-FE43-641B-3E9A-05556403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798BA0-19D3-655E-A0DE-78232ADB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821B61-C314-D01E-2D91-8D1E2717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F5D2C-D464-AE05-3B21-24B5DE75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F57902-3D11-B470-D701-38B453EE0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891D15-9504-C1B0-1D2D-E5867481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4BF0-CA6D-D860-4EAD-971E131D7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B1624-B015-C338-2CD0-93736067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C09278-6DA8-DF03-C69E-C04F407D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7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E0A1A-E00A-A777-3A55-9DA8EABA2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24EF09-5208-F6A8-42EC-C67B2BDA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CFD9E8-0923-00F6-93C6-44BA39E6C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82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E25B-69E7-840C-350A-203E9453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A35844-1B38-65BF-BFFA-B1E6033F1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EBC657-261B-3B3E-0986-23F4E21E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6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993DA-2D9E-CCCE-9231-2EBA5E20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4D6954-C5D9-A014-4709-F0DDE3646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5481B5-78A1-53E2-E5C5-6F6DC883E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58C8-602B-1502-A882-C3AB97BF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46847-1C5E-CC95-7BD5-221029F70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F21615-B441-299E-D215-BC6CE7A90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standar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ormasabn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-xCs2meob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1PuHtF-cmh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DFD7-0348-FB9B-0B06-B709489B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AD7B61-07F8-E241-2ADA-0A45D5ED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DBAA9A-C7D4-36FE-14D1-E05BCE85739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claro e objetivo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plágio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(cite corretamente,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padrão ABNT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da ABNT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da Instituição.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2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1FEF-97D8-E398-FBD9-53B34573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D8D53C-18D5-07A4-B426-41AA4650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Preparação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Apresentar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F707F9-65E6-8A5F-9703-B721AAD963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Elabore slides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claros e objetivos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 a oratória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postura, voz e tempo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protótipos, vídeos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demonstrações se possível.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75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33D9-D8A8-C979-6C53-3FFD4EF7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BE857A-0302-743D-E8AD-4249FA2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a Banca </a:t>
            </a:r>
            <a:r>
              <a:rPr lang="en-US" b="1" dirty="0" err="1">
                <a:solidFill>
                  <a:srgbClr val="0070C0"/>
                </a:solidFill>
              </a:rPr>
              <a:t>Examinadora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ED153-3F7C-34B2-5ABD-902A5389EE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Esteja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responder perguntas;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conteúdo;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Agradeça e valorize o feedback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recebido.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62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BAD-1B59-009F-5883-801DAA4B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A9A7AB-2D39-9C41-22D3-17EA8F85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573CE7-0C58-ECEB-2DCD-86BC355A0F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Mantenha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 constante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reuniões e decisões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Divida responsabilidades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justa.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3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59B5-BE49-D0E1-3FE2-9ED916C7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7C78E-1C10-94D1-1381-7BCD51E7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Postura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Ética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D99294-22C9-0220-68E8-B329223F93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plágio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falsificação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prazos e compromissos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Contribua ativamente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em grupo.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774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B8212-707A-E938-9660-7916FF6E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A726FC-572A-E657-872F-1F2A065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Erros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Frequentes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3C416-9B1A-7228-8546-2DC95AD070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Começar tarde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procrastinar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alinhamento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membros;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definido 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antes da entrega.</a:t>
            </a:r>
          </a:p>
        </p:txBody>
      </p:sp>
    </p:spTree>
    <p:extLst>
      <p:ext uri="{BB962C8B-B14F-4D97-AF65-F5344CB8AC3E}">
        <p14:creationId xmlns:p14="http://schemas.microsoft.com/office/powerpoint/2010/main" val="12843776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624B-265F-5C6C-449B-82169E7B0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AD5E28-4795-E7C9-7277-E9C5C110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Mensagem</a:t>
            </a:r>
            <a:r>
              <a:rPr lang="en-US" b="1" dirty="0">
                <a:solidFill>
                  <a:srgbClr val="0070C0"/>
                </a:solidFill>
              </a:rPr>
              <a:t> Final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0D717-C44A-D26B-CEAE-E4FC4B5937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bem-sucedidos 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são frutos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 e colaboração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Usem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 ao longo do projeto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Supervisório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aplicado e técnico, geralmente voltado para o mercado.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exige mais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científico e teórico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focando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e escrita acadêmica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1261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 PMBOK – Project Management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(PMI)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https://www.pmi.org/standards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da ABNT – Regras de formatação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https://www.normasabnt.org/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passos para elaborar um projeto.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https://youtu.be/6-xCs2meob8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TCC: Diferença entre artigo cientifico e monografia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https://youtu.be/1PuHtF-cmh8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crítica de projetos anteriores;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esboço de escopo e cronograma;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de boas práticas;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apresentação para feedback.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Recomendações Projetos em Geral e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LAKATOS, Eva Maria; MARCONI, Marina de Andrade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Metodologia do trabalho científico. 7. ed. São Paulo: Atlas, 2017.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SEVERINO, Antônio Joaquim.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do trabalho científico. 23. ed. rev.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Cortez, 2016.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D8583-5EEC-46EA-FDD1-9AFC6B45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40D44-EC7D-1E6B-DDD8-9C66FB52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66588C-8BEB-B8EF-2DCC-3A969EF7A6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projetos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técnico, prático, teórico, de inovação, social,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Técnicos e Metodológicos;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 Defesa.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Aplicar Boas Práticas Gerais e Evitar Erros Comuns.</a:t>
            </a:r>
          </a:p>
        </p:txBody>
      </p:sp>
    </p:spTree>
    <p:extLst>
      <p:ext uri="{BB962C8B-B14F-4D97-AF65-F5344CB8AC3E}">
        <p14:creationId xmlns:p14="http://schemas.microsoft.com/office/powerpoint/2010/main" val="4099156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4243-C8BB-DF29-BB43-7D471297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A93AEE-848D-1C07-8078-B2F6DD8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 vs TCC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08FC9D-E285-1FDF-83FF-D51E2ED66D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ACAFAFE-A63C-2146-BABF-4DABA54A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96564"/>
              </p:ext>
            </p:extLst>
          </p:nvPr>
        </p:nvGraphicFramePr>
        <p:xfrm>
          <a:off x="153502" y="914027"/>
          <a:ext cx="8847634" cy="392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505">
                  <a:extLst>
                    <a:ext uri="{9D8B030D-6E8A-4147-A177-3AD203B41FA5}">
                      <a16:colId xmlns:a16="http://schemas.microsoft.com/office/drawing/2014/main" val="674114003"/>
                    </a:ext>
                  </a:extLst>
                </a:gridCol>
                <a:gridCol w="3806781">
                  <a:extLst>
                    <a:ext uri="{9D8B030D-6E8A-4147-A177-3AD203B41FA5}">
                      <a16:colId xmlns:a16="http://schemas.microsoft.com/office/drawing/2014/main" val="4224531162"/>
                    </a:ext>
                  </a:extLst>
                </a:gridCol>
                <a:gridCol w="3232348">
                  <a:extLst>
                    <a:ext uri="{9D8B030D-6E8A-4147-A177-3AD203B41FA5}">
                      <a16:colId xmlns:a16="http://schemas.microsoft.com/office/drawing/2014/main" val="407212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Supervisório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TCC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47161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Objetivo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 prática de conhecimentos técnicos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Produção acadêmica com foco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6753836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voltado à prática, com supervisão técnica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formal e focado em metodologia científica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1797103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Relatório técnico + apresentação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Monografia ou artigo + defesa formal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0668071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Menor que o TCC, com foco prático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aprofundado, com rigor acadêmico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142157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Metodologia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ser mais flexível e adaptada a problemas reais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 metodologia científica estruturada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3015256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Individual/Grupo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Frequentemente em grupo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Normalmente individual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66672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 reais do mercado ou da comunidade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teórica ou desenvolvimento com base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3750403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Avaliação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Prática, desenvolvimento, entrega e apresentação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Conteúdo escrito, metodologia, banca e defesa oral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26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CC669-D1EB-3EC8-5BA3-B2A43AC6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EAB2B2-13AF-8F35-75DD-9085ABB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Planejamento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C62339-4DC0-340D-F52C-89C97480C5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problema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mensuráveis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Viabilidade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técnica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econômica, recursos e de tempo;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(uso de ferramentas: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MS Project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adequada;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de tarefas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equipe.</a:t>
            </a:r>
          </a:p>
        </p:txBody>
      </p:sp>
    </p:spTree>
    <p:extLst>
      <p:ext uri="{BB962C8B-B14F-4D97-AF65-F5344CB8AC3E}">
        <p14:creationId xmlns:p14="http://schemas.microsoft.com/office/powerpoint/2010/main" val="40717444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do Tempo e Equipe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Gráfico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Project);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Distribua as tarefas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os membros;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97BC-90C5-A7AE-AB71-7EA68F72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6CFCE3-E23B-43D2-9889-3B61BE3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Técnica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AACAEF-7C47-AFBA-4794-3924A648BB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RN: o que o sistema faz;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RNF: desempenho, segurança, etc.;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das tecnologias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ferramentas, linguagens, etc.</a:t>
            </a:r>
          </a:p>
        </p:txBody>
      </p:sp>
    </p:spTree>
    <p:extLst>
      <p:ext uri="{BB962C8B-B14F-4D97-AF65-F5344CB8AC3E}">
        <p14:creationId xmlns:p14="http://schemas.microsoft.com/office/powerpoint/2010/main" val="3831230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4FDB9-85B8-9E21-73F7-C987A929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863B33-6367-FD2C-981D-486F774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Normas e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B30B2C-F611-318D-96CB-A1B47A1FE5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técnicas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ABNT,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reprodutibilidade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testes do projeto;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decisões técnicas com justificativas.</a:t>
            </a:r>
          </a:p>
        </p:txBody>
      </p:sp>
    </p:spTree>
    <p:extLst>
      <p:ext uri="{BB962C8B-B14F-4D97-AF65-F5344CB8AC3E}">
        <p14:creationId xmlns:p14="http://schemas.microsoft.com/office/powerpoint/2010/main" val="870929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7EAE-D9C6-D54A-1B7F-92F6A165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940675-D513-7DEF-7FF1-E3659D0E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6459DA-E792-8FD6-7809-7E65E0B314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Capa, resumo, sumário;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Introdução, objetivos, fundamentação teórica;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Metodologia, resultados, conclusões;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bibliográficas, apêndices e anexos.</a:t>
            </a:r>
          </a:p>
        </p:txBody>
      </p:sp>
    </p:spTree>
    <p:extLst>
      <p:ext uri="{BB962C8B-B14F-4D97-AF65-F5344CB8AC3E}">
        <p14:creationId xmlns:p14="http://schemas.microsoft.com/office/powerpoint/2010/main" val="1540810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779</Words>
  <Application>Microsoft Office PowerPoint</Application>
  <PresentationFormat>Apresentação na tela (16:9)</PresentationFormat>
  <Paragraphs>162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Controladores Lógicos e Programáveis (CLP)</vt:lpstr>
      <vt:lpstr> Aula 10  CLP – Recomendações Projetos em Geral e Supervisórios</vt:lpstr>
      <vt:lpstr>CLP – Projeto</vt:lpstr>
      <vt:lpstr>CLP – Projeto Supervisório vs TCC</vt:lpstr>
      <vt:lpstr>CLP – Planejamento do Projeto</vt:lpstr>
      <vt:lpstr>CLP – Gestão do Tempo e Equipe</vt:lpstr>
      <vt:lpstr>CLP – Definição Técnica</vt:lpstr>
      <vt:lpstr>CLP – Normas e Qualidade</vt:lpstr>
      <vt:lpstr>CLP – Estrutura dos Relatórios</vt:lpstr>
      <vt:lpstr>CLP – Estrutura dos Relatórios</vt:lpstr>
      <vt:lpstr>CLP – Preparação para Apresentar</vt:lpstr>
      <vt:lpstr>CLP – Durante a Banca Examinadora</vt:lpstr>
      <vt:lpstr>CLP – Durante o Projeto</vt:lpstr>
      <vt:lpstr>CLP – Postura Ética</vt:lpstr>
      <vt:lpstr>CLP – Erros Frequentes</vt:lpstr>
      <vt:lpstr>CLP – Mensagem Final</vt:lpstr>
      <vt:lpstr>Leitura Específica</vt:lpstr>
      <vt:lpstr>Aprenda+</vt:lpstr>
      <vt:lpstr>Dinâmica/Atividade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1001</cp:revision>
  <dcterms:created xsi:type="dcterms:W3CDTF">2020-03-17T20:12:34Z</dcterms:created>
  <dcterms:modified xsi:type="dcterms:W3CDTF">2025-05-23T13:02:40Z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