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4" r:id="rId4"/>
    <p:sldId id="361" r:id="rId5"/>
    <p:sldId id="362" r:id="rId6"/>
    <p:sldId id="363" r:id="rId7"/>
    <p:sldId id="364" r:id="rId8"/>
    <p:sldId id="333" r:id="rId9"/>
    <p:sldId id="323" r:id="rId10"/>
    <p:sldId id="360" r:id="rId11"/>
    <p:sldId id="366" r:id="rId12"/>
    <p:sldId id="365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2D80-403F-B7B8-35B5-B4495789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F18656C-C27E-C8A2-A5B3-2CB102BEC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3704D31-7AE0-D440-A450-7E6C3568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93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D0ABA-8EFC-EE74-D3D4-28B7E553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0840D3-1A56-C44A-8766-0DE3902A1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07270CC-2C0D-9C6A-C880-702246037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2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DDED1-2A92-DBA9-CF78-985DDD664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2F7E50-9C5B-7A45-7CC2-7A6686441F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B9F51CD-7DAA-0EAC-72F3-B9CEBCDF2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70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F36E9-18F9-07EB-9069-CCE0D00C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A2C5434-C625-D90F-68E9-583B29B3C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0C2DC1-D51C-F35F-C95F-691B71D98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14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A56B2-8111-6CBF-9242-D387D5F82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1E998F6-A1E4-DB20-5898-4686E55EF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3A0E324-7B5E-C412-9998-E9F7E6471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541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70E1B-BC8B-85EF-3273-6338C091F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0AFC5A9-344A-5F12-D971-5A739519A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295474-93AF-BF06-9BE5-0CCFFC3CB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35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g.edu.br/attachments/article/3018/IC_2011_Geyverson%20Durigon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space.doctum.edu.br/bitstream/123456789/3885/1/Sistema%20Supervis%C3%B3rio%20_Artigo_2021_2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tvd3-4Z3i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VugW_0kmf1I" TargetMode="External"/><Relationship Id="rId4" Type="http://schemas.openxmlformats.org/officeDocument/2006/relationships/hyperlink" Target="https://youtu.be/672Myg3h58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significa a sigla SCADA e qual é o objetivo desse tipo de sistema?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SCADA significa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Seu objetivo é monitorar e controlar processos industriais em tempo real, oferecendo uma interface gráfica para operadores.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Explique como ocorre a comunicação entre um CLP e um sistema SCADA.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comunicação ocorre via protocolos industriais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OPC 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CLP coleta dados dos sensores e os envia ao SCADA, que exibe essas informações ao operador e permite o envio de comandos ao CLP.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8B98-2B1E-F7F1-2876-783E893E0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E0814D-2FD1-6A08-B820-26BEC5C9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A8CF79-56BC-B200-D7A1-36B9285B00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Quais são os quatro níveis típicos de uma arquitetura SCADA e o que cada um representa?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081D7E-6EF7-45C5-640B-AFC2E312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60" y="1892301"/>
            <a:ext cx="7937680" cy="24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442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F298F-EFBE-CB24-F09C-76F4B42A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26F109-E2AC-20E0-7085-E832237D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885E90-B5F1-44A2-A655-EB1D1FDCCA2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de CLP + SCADA - Utilizar softwares como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CODESYS ou TIA Portal (programação de CLP)</a:t>
            </a:r>
          </a:p>
          <a:p>
            <a:pPr algn="just"/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FactoryTalk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Ignition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(SCADA)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Criar projeto, botão ativa lâmpada/visualização IHM/SCADA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botão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lâmpada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do estado via tela SCADA.</a:t>
            </a:r>
          </a:p>
        </p:txBody>
      </p:sp>
    </p:spTree>
    <p:extLst>
      <p:ext uri="{BB962C8B-B14F-4D97-AF65-F5344CB8AC3E}">
        <p14:creationId xmlns:p14="http://schemas.microsoft.com/office/powerpoint/2010/main" val="34758469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SANTOS, Fabrício Teixeira dos; MARINATO, Matheus Mariano.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SUPERVISÓRIO. 2021.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ZANGHI, Eric.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Sistemas SCADA: Conceitos. Proteção e Comunicação de Sistemas Elétricos de Potência, 2019.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09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Arquitetura de Sistemas SCADA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SCADA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Supervisory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sistema para supervisão, controle e aquisição de dados de processos industriais. Permite monitorar em tempo real plantas industriais, subestações, linhas de produção.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principais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Homem-Máquina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IHM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Alarmes e eventos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historiador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remoto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4E73B-AB6B-6B19-18A0-D216A1410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6DBBE8-59E9-CA9B-D82F-CEFA286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SCADA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7515E9-7B2D-69F8-660C-95DFDC785D0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um sistema SCADA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Fluxo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Supervisório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FAF4FAD-08B7-D1C4-2E26-ABA2CED19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50281"/>
              </p:ext>
            </p:extLst>
          </p:nvPr>
        </p:nvGraphicFramePr>
        <p:xfrm>
          <a:off x="661147" y="1532070"/>
          <a:ext cx="790238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194">
                  <a:extLst>
                    <a:ext uri="{9D8B030D-6E8A-4147-A177-3AD203B41FA5}">
                      <a16:colId xmlns:a16="http://schemas.microsoft.com/office/drawing/2014/main" val="92940347"/>
                    </a:ext>
                  </a:extLst>
                </a:gridCol>
                <a:gridCol w="3951194">
                  <a:extLst>
                    <a:ext uri="{9D8B030D-6E8A-4147-A177-3AD203B41FA5}">
                      <a16:colId xmlns:a16="http://schemas.microsoft.com/office/drawing/2014/main" val="177494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3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Sensores, atuadores, </a:t>
                      </a:r>
                      <a:r>
                        <a:rPr lang="pt-BR" sz="2000" dirty="0" err="1"/>
                        <a:t>PLCs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9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Controle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PLCs</a:t>
                      </a:r>
                      <a:r>
                        <a:rPr lang="pt-BR" sz="2000" dirty="0"/>
                        <a:t>, </a:t>
                      </a:r>
                      <a:r>
                        <a:rPr lang="pt-BR" sz="2000" dirty="0" err="1"/>
                        <a:t>RTUs</a:t>
                      </a:r>
                      <a:r>
                        <a:rPr lang="pt-BR" sz="2000" dirty="0"/>
                        <a:t>(Unidades Remotas)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Supervisão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Servidores SCADA, IHM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b="1" dirty="0"/>
                        <a:t>Corporativo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Integrador com ERP, análise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7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0445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906D1-40FC-A8DB-BC88-2BED87DA4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E61319-A3AD-80B4-8108-41A6B980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PLC + SCADA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128642-B3BB-5A9A-4D7E-B8222D7DD1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coleta e processa sinais do processo;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 dados via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OPC,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armazena, apresenta e permite controle remoto.</a:t>
            </a:r>
          </a:p>
        </p:txBody>
      </p:sp>
    </p:spTree>
    <p:extLst>
      <p:ext uri="{BB962C8B-B14F-4D97-AF65-F5344CB8AC3E}">
        <p14:creationId xmlns:p14="http://schemas.microsoft.com/office/powerpoint/2010/main" val="18900597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54196-07D8-8786-15F3-C2E91AA2C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7DF5E19-4979-3A26-6488-9B071045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. SCADA com CLP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15B49C9-B564-DE16-14DC-386CA950CE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tempo real;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de falhas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paradas;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de histórico de eventos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eficiência operacional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5455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49B23-ABFC-B2B0-7FA5-E49D3A5F2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978273-18EF-D556-D648-FCAF64C9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 c/ SCADA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1EF395D-8265-4D0D-8A6C-595A67A19F0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Fábricas automatizadas, linhas de montagem;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 de água e esgoto;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elétricos (subestações elétricas);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Indústria de alimentos e bebidas.</a:t>
            </a:r>
          </a:p>
        </p:txBody>
      </p:sp>
    </p:spTree>
    <p:extLst>
      <p:ext uri="{BB962C8B-B14F-4D97-AF65-F5344CB8AC3E}">
        <p14:creationId xmlns:p14="http://schemas.microsoft.com/office/powerpoint/2010/main" val="29133244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E Análise De Sistemas Supervisórios "SCADA"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https://www.ifg.edu.br/attachments/article/3018/IC_2011_Geyverson%20Durigon.pdf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https://dspace.doctum.edu.br/bitstream/123456789/3885/1/Sistema%20Supervis%C3%B3rio%20_Artigo_2021_2.pdf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 SCADA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https://youtu.be/jtvd3-4Z3ik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 SCADA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https://youtu.be/672Myg3h58o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https://youtu.be/VugW_0kmf1I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607</Words>
  <Application>Microsoft Office PowerPoint</Application>
  <PresentationFormat>Apresentação na tela (16:9)</PresentationFormat>
  <Paragraphs>101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Controladores Lógicos e Programáveis (CLP)</vt:lpstr>
      <vt:lpstr> Aula 09  CLP – Arquitetura de Sistemas SCADA</vt:lpstr>
      <vt:lpstr>CLP – Introdução SCADA</vt:lpstr>
      <vt:lpstr>CLP – Arquitetura SCADA</vt:lpstr>
      <vt:lpstr>CLP – Integração PLC + SCADA</vt:lpstr>
      <vt:lpstr>CLP – Vantagens Arq. SCADA com CLP</vt:lpstr>
      <vt:lpstr>CLP – Exemplos: Aplicação c/ SCADA</vt:lpstr>
      <vt:lpstr>Leitura Específica</vt:lpstr>
      <vt:lpstr>Aprenda+</vt:lpstr>
      <vt:lpstr>Dinâmica/Atividade</vt:lpstr>
      <vt:lpstr>Dinâmica/Atividade</vt:lpstr>
      <vt:lpstr>Dinâmica/Atividade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994</cp:revision>
  <dcterms:created xsi:type="dcterms:W3CDTF">2020-03-17T20:12:34Z</dcterms:created>
  <dcterms:modified xsi:type="dcterms:W3CDTF">2025-05-08T17:03:02Z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