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Recomendações Projetos Supervisórios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Recomendações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Supervisórios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Recomendações Projetos Supervisórios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Recomendações Projetos Supervisórios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Recomendações Projetos Supervisórios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CLP Recomendações Projetos Supervisórios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116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10  CLP – Recomendações Projetos Supervisórios</vt:lpstr>
      <vt:lpstr>CLP – Recomendações Supervisórios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952</cp:revision>
  <dcterms:created xsi:type="dcterms:W3CDTF">2020-03-17T20:12:34Z</dcterms:created>
  <dcterms:modified xsi:type="dcterms:W3CDTF">2025-03-31T20:16:46Z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