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354" r:id="rId4"/>
    <p:sldId id="363" r:id="rId5"/>
    <p:sldId id="364" r:id="rId6"/>
    <p:sldId id="362" r:id="rId7"/>
    <p:sldId id="361" r:id="rId8"/>
    <p:sldId id="366" r:id="rId9"/>
    <p:sldId id="365" r:id="rId10"/>
    <p:sldId id="367" r:id="rId11"/>
    <p:sldId id="368" r:id="rId12"/>
    <p:sldId id="333" r:id="rId13"/>
    <p:sldId id="323" r:id="rId14"/>
    <p:sldId id="360" r:id="rId15"/>
    <p:sldId id="337" r:id="rId16"/>
    <p:sldId id="309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2218-CB8D-7091-24F3-218810C1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FF7D55E-32EA-8A93-F489-DE6D78951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4DBF9D-9398-40F0-444D-D3F537F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07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69E69-E447-7791-E01E-D49894FBC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0CFE2F-7D58-C6C9-2E17-14B6794B3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7BF8759-8A89-5F99-2E9A-DB0A9D66A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87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7C63-2D3C-DF6D-54EB-654ED4757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6E3BA4-BAB0-3FD8-9B41-1107E9982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217D67-5C8B-816E-CE0F-79458CC3C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10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B1C27-D92E-422F-7940-F6C3F08E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D64D6F-E464-436A-BE9B-2A3DD1880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570DCA-C134-F15C-47C3-EFA677B42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58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9B55-6F28-E777-20F5-1FBCFC089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F7D4F0-BC5E-13F5-ED90-086A499CB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0ADC60-2250-9A98-8134-C8B6D49E8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720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B216-43C7-466A-CB8B-71DE3D39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4E7105-F312-D87B-8ED4-4F9D26284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BF5000-CB98-BF58-5C28-2321EE796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99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86B4-B29F-79EF-600B-69FED56B8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4F912E-E256-4A6E-9817-92FD2E44B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8734E4-20B1-D4A4-0CA1-DA6E37584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57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236C5-44C9-8159-65D8-C9F4FB0D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D79001-A8FF-7023-7903-B30D17044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94023C-7C28-16A1-BAAE-95D1BDE8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668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ifes.edu.br/xmlui/handle/123456789/2292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elpha-api.mackenzie.br/server/api/core/bitstreams/1a281174-83e1-4543-bff8-7ee799751d2a/conten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78zVX_4mS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qCLIVbpyXPU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54DE0-3575-5617-E237-0A796977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463A13-84D4-5C9D-5732-4C2277BA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8DEC347-D243-BFA0-9B8C-11F35AD411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Acionamento de Equipamento após Temporização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acionado por 30 segundos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após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ativação de um botão de emergência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Emergência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]----|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    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Q1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pressionar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emergência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começa a contar 30 segundos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após esse tempo,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será acionado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67720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9158-C894-4141-8546-38A642D8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B74926-777D-0681-AA2A-5861173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Observações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r>
              <a:rPr lang="en-US" b="1" dirty="0">
                <a:solidFill>
                  <a:srgbClr val="0070C0"/>
                </a:solidFill>
              </a:rPr>
              <a:t>/Temp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25F6B3-8F9C-98DA-CE21-92EADC5B10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e Ajuste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essencial testar a programação do CLP em um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controlado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garantir que todos os temporizadores e contadores estejam funcionando corretamente.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Diversas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Contadores e temporizadores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amplamente usados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desde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contagem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produção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até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sincronização de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2246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Contador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https://repositorio.ifes.edu.br/xmlui/handle/123456789/2292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Temporizador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https://adelpha-api.mackenzie.br/server/api/core/bitstreams/1a281174-83e1-4543-bff8-7ee799751d2a/content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Contador.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https://youtu.be/T78zVX_4mSM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Temporizador.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https://youtu.be/qCLIVbpyXPU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diagrama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conte o número de peças em uma linha de produção e, ao atingir 100 peças, acione uma saída de alarme.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diagrama </a:t>
            </a: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acione uma válvula por 5 segundos sempre que um botão de pressão for pressionado.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Renan Mainardi 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Um sistema de controle de vagas e identificação do tipo de veículo em um estacionamento usando CLP. 2022.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ASSUMPÇÃO, Lucas André Sandrini 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automação inserida no processo de modificação de engenharia de um veículo para otimização de custos. 2021. 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Vitor Amadeu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Princípios de Automação Industrial com CLP. Clube de Autores, 2013.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04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LADER Contador e Temporizador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eletrônico utilizado para automatizar processos industriais. Ele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 sinais de 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 sinais de saída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sistemas e máquinas,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programados através de linguagens específicas, sendo uma das mais conhecidas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linguagem gráfica, se assemelha a 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circuitos elétricos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usa a representação de "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mostrar a lógica de controle.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básica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composta por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 e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bobinas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representam 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representam 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condições que controlam essas saídas.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DC8DB-7714-CAF1-3D7F-57C9DB5D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0D0E52-E4D0-F8C7-7EEC-24CDB721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30874-FB46-DB06-9088-D96A69467E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do </a:t>
            </a:r>
            <a:r>
              <a:rPr lang="pt-BR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endParaRPr lang="pt-BR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ou botões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relés ou válvulas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contato-bobina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relação de contatos e bobinas define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do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1023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01497-8A4C-206E-E206-A15DAF7D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67A7B-8F41-1DED-EEEA-B293E8C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LADDER Contador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6200D3-0A41-7697-4ADA-5D74682758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operação fundamental em sistemas automatizados, como em máquinas que precisam contar peças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determinadas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após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específica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Contadores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tipos principais de contadores: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- Count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Conta o número de vezes que um evento ocorre até um valor máximo.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Down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CTD - Count Down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Conta de forma regressiva, ou seja, começa do valor máximo e vai diminuindo até atingir zero.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CTUD(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Ascendente/descendente –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5653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74F1D-63B7-286E-B684-FA6EB0BA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702064-329E-0CA4-0FA6-8F0F7DBF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Contador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39B026-ED8C-EDE8-7C9D-6BDE5DC5E4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o número de vezes que um sensor de presença detecta um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Ao atingir um valor especificado, uma saída pode ser ativada (por exemplo, uma máquina para de funcionar ou inicia outro processo).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exemplo,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conta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Sensor de Presença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quando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atingir o número determinado, ativa a Bobina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Presença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  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Q1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</p:txBody>
      </p:sp>
    </p:spTree>
    <p:extLst>
      <p:ext uri="{BB962C8B-B14F-4D97-AF65-F5344CB8AC3E}">
        <p14:creationId xmlns:p14="http://schemas.microsoft.com/office/powerpoint/2010/main" val="2067625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5BF8-52FC-7BAF-5A18-4B1F70C6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25B963-45AC-F8E4-D480-BFE175A7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82819D-5110-E97C-6B88-DFE769A517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utilizados quando se deseja criar ações com base em um tempo pré-determinado. Existem três tipos principais de temporizadores no CLP: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 (Temporizador de Liga)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ativa a saída depois de um tempo de atraso, quando a condição de entrada permanece verdadeira.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 ON Delay)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 (Temporizador de Desliga)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desativa a saída depois de um tempo de atraso, quando a condição de entrada deixa de ser verdadeira.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 OF Delay)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(Temporizador Padrão/Pulso)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temporizador que ativa e desativa a saída em intervalos de tempo específicos.</a:t>
            </a:r>
          </a:p>
        </p:txBody>
      </p:sp>
    </p:spTree>
    <p:extLst>
      <p:ext uri="{BB962C8B-B14F-4D97-AF65-F5344CB8AC3E}">
        <p14:creationId xmlns:p14="http://schemas.microsoft.com/office/powerpoint/2010/main" val="31197610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FBEE-3DB6-47C1-4991-292CC233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3D0D2F-0479-AF64-BF2D-BC26727F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09A167-9A77-4916-4871-4B5F75D72F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clássico de uso 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luz, 10 segundos após pressionar um botão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o botão for pressionado,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começa a contar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de 10 segundos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luz é ligada automaticamente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Pressão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]----|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   |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Q1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]----------------[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Luz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</p:txBody>
      </p:sp>
    </p:spTree>
    <p:extLst>
      <p:ext uri="{BB962C8B-B14F-4D97-AF65-F5344CB8AC3E}">
        <p14:creationId xmlns:p14="http://schemas.microsoft.com/office/powerpoint/2010/main" val="231312490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64884-A591-2E2D-5F9E-DC24130E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F5BA0F-C276-5873-D4B9-D6433B68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0B4DEE-4792-DB2A-D37C-FDABBC8F1C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Contagem de Peças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transporte de peças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onde, após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de 50 peças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aciona um alarme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diagrama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 assim: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Peça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Q1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detectar a peça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CTU começa a contar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atingir 50, o Alarme é acionado.</a:t>
            </a:r>
          </a:p>
        </p:txBody>
      </p:sp>
    </p:spTree>
    <p:extLst>
      <p:ext uri="{BB962C8B-B14F-4D97-AF65-F5344CB8AC3E}">
        <p14:creationId xmlns:p14="http://schemas.microsoft.com/office/powerpoint/2010/main" val="47300231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4231</TotalTime>
  <Words>987</Words>
  <Application>Microsoft Office PowerPoint</Application>
  <PresentationFormat>Apresentação na tela (16:9)</PresentationFormat>
  <Paragraphs>101</Paragraphs>
  <Slides>16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04  CLP – Programação – LADER Contador e Temporizador</vt:lpstr>
      <vt:lpstr>CLP – Revisão</vt:lpstr>
      <vt:lpstr>CLP – Revisão</vt:lpstr>
      <vt:lpstr>CLP – LADDER Contador</vt:lpstr>
      <vt:lpstr>CLP – Exemplo LADDER Contador</vt:lpstr>
      <vt:lpstr>CLP – LADDER Temporizador</vt:lpstr>
      <vt:lpstr>CLP – Exemplo LADDER Temporizador</vt:lpstr>
      <vt:lpstr>CLP – Exemplo LADDER Temporizador</vt:lpstr>
      <vt:lpstr>CLP – Exemplo LADDER Temporizador</vt:lpstr>
      <vt:lpstr>CLP – Observações Cont/Temp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996</cp:revision>
  <dcterms:created xsi:type="dcterms:W3CDTF">2020-03-17T20:12:34Z</dcterms:created>
  <dcterms:modified xsi:type="dcterms:W3CDTF">2025-03-31T19:11:44Z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