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sldIdLst>
    <p:sldId id="256" r:id="rId2"/>
    <p:sldId id="291" r:id="rId3"/>
    <p:sldId id="354" r:id="rId4"/>
    <p:sldId id="361" r:id="rId5"/>
    <p:sldId id="362" r:id="rId6"/>
    <p:sldId id="363" r:id="rId7"/>
    <p:sldId id="364" r:id="rId8"/>
    <p:sldId id="333" r:id="rId9"/>
    <p:sldId id="323" r:id="rId10"/>
    <p:sldId id="360" r:id="rId11"/>
    <p:sldId id="337" r:id="rId12"/>
    <p:sldId id="309" r:id="rId13"/>
  </p:sldIdLst>
  <p:sldSz cx="9144000" cy="5143500" type="screen16x9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1pPr>
    <a:lvl2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2pPr>
    <a:lvl3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3pPr>
    <a:lvl4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4pPr>
    <a:lvl5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5pPr>
    <a:lvl6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6pPr>
    <a:lvl7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7pPr>
    <a:lvl8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8pPr>
    <a:lvl9pPr marL="0" marR="0" indent="0" algn="l" defTabSz="457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Calibri"/>
      </a:defRPr>
    </a:lvl9pPr>
  </p:defaultTextStyle>
  <p:extLst>
    <p:ext uri="{EFAFB233-063F-42B5-8137-9DF3F51BA10A}">
      <p15:sldGuideLst xmlns:p15="http://schemas.microsoft.com/office/powerpoint/2012/main">
        <p15:guide id="1" orient="horz" pos="157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édio 2 - Ênfase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Estilo Médio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1E4AEA4-8DFA-4A89-87EB-49C32662AFE0}" styleName="Estilo Médio 2 - Ênfas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Estilo Médio 2 - Ênfase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940675A-B579-460E-94D1-54222C63F5DA}" styleName="Nenhum Estilo, Grade de Tabela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7E9639D4-E3E2-4D34-9284-5A2195B3D0D7}" styleName="Estilo Claro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16DA210-FB5B-4158-B5E0-FEB733F419BA}" styleName="Estilo Claro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Estilo Claro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3B4B98B0-60AC-42C2-AFA5-B58CD77FA1E5}" styleName="Estilo Claro 1 - Ênfas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0E3FDE45-AF77-4B5C-9715-49D594BDF05E}" styleName="Estilo Claro 1 - Ênfase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9012ECD-51FC-41F1-AA8D-1B2483CD663E}" styleName="Estilo Claro 2 - Ênfase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Estilo Claro 2 - Ênfase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0147" autoAdjust="0"/>
    <p:restoredTop sz="83649" autoAdjust="0"/>
  </p:normalViewPr>
  <p:slideViewPr>
    <p:cSldViewPr snapToGrid="0">
      <p:cViewPr varScale="1">
        <p:scale>
          <a:sx n="71" d="100"/>
          <a:sy n="71" d="100"/>
        </p:scale>
        <p:origin x="678" y="60"/>
      </p:cViewPr>
      <p:guideLst>
        <p:guide orient="horz" pos="1572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4494"/>
    </p:cViewPr>
  </p:sorterViewPr>
  <p:notesViewPr>
    <p:cSldViewPr snapToGrid="0">
      <p:cViewPr varScale="1">
        <p:scale>
          <a:sx n="56" d="100"/>
          <a:sy n="56" d="100"/>
        </p:scale>
        <p:origin x="-2826" y="-8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Shape 109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0" name="Shape 110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456252599"/>
      </p:ext>
    </p:extLst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defRPr sz="1200">
        <a:latin typeface="+mj-lt"/>
        <a:ea typeface="+mj-ea"/>
        <a:cs typeface="+mj-cs"/>
        <a:sym typeface="Calibri"/>
      </a:defRPr>
    </a:lvl1pPr>
    <a:lvl2pPr indent="228600" defTabSz="457200" latinLnBrk="0">
      <a:defRPr sz="1200">
        <a:latin typeface="+mj-lt"/>
        <a:ea typeface="+mj-ea"/>
        <a:cs typeface="+mj-cs"/>
        <a:sym typeface="Calibri"/>
      </a:defRPr>
    </a:lvl2pPr>
    <a:lvl3pPr indent="457200" defTabSz="457200" latinLnBrk="0">
      <a:defRPr sz="1200">
        <a:latin typeface="+mj-lt"/>
        <a:ea typeface="+mj-ea"/>
        <a:cs typeface="+mj-cs"/>
        <a:sym typeface="Calibri"/>
      </a:defRPr>
    </a:lvl3pPr>
    <a:lvl4pPr indent="685800" defTabSz="457200" latinLnBrk="0">
      <a:defRPr sz="1200">
        <a:latin typeface="+mj-lt"/>
        <a:ea typeface="+mj-ea"/>
        <a:cs typeface="+mj-cs"/>
        <a:sym typeface="Calibri"/>
      </a:defRPr>
    </a:lvl4pPr>
    <a:lvl5pPr indent="914400" defTabSz="457200" latinLnBrk="0">
      <a:defRPr sz="1200">
        <a:latin typeface="+mj-lt"/>
        <a:ea typeface="+mj-ea"/>
        <a:cs typeface="+mj-cs"/>
        <a:sym typeface="Calibri"/>
      </a:defRPr>
    </a:lvl5pPr>
    <a:lvl6pPr indent="1143000" defTabSz="457200" latinLnBrk="0">
      <a:defRPr sz="1200">
        <a:latin typeface="+mj-lt"/>
        <a:ea typeface="+mj-ea"/>
        <a:cs typeface="+mj-cs"/>
        <a:sym typeface="Calibri"/>
      </a:defRPr>
    </a:lvl6pPr>
    <a:lvl7pPr indent="1371600" defTabSz="457200" latinLnBrk="0">
      <a:defRPr sz="1200">
        <a:latin typeface="+mj-lt"/>
        <a:ea typeface="+mj-ea"/>
        <a:cs typeface="+mj-cs"/>
        <a:sym typeface="Calibri"/>
      </a:defRPr>
    </a:lvl7pPr>
    <a:lvl8pPr indent="1600200" defTabSz="457200" latinLnBrk="0">
      <a:defRPr sz="1200">
        <a:latin typeface="+mj-lt"/>
        <a:ea typeface="+mj-ea"/>
        <a:cs typeface="+mj-cs"/>
        <a:sym typeface="Calibri"/>
      </a:defRPr>
    </a:lvl8pPr>
    <a:lvl9pPr indent="1828800" defTabSz="457200" latinLnBrk="0">
      <a:defRPr sz="1200">
        <a:latin typeface="+mj-lt"/>
        <a:ea typeface="+mj-ea"/>
        <a:cs typeface="+mj-cs"/>
        <a:sym typeface="Calibri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09739747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2903512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17EDAA-88EC-E88C-1A4A-4D0E7EF312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EC71681D-7D44-F343-F6A1-83873DEDAE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93FAA72-EADF-FBB7-2601-18AD0A2D230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7511342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C6A7545-2C92-EF28-4F62-D83BF466A8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2668CB67-7CC5-66EA-645C-B863C4D095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E62BEF94-022E-9A09-911C-58DDD01FA52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6238125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CC0477B-14E0-31CA-DB6E-75906CB97C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97FAF4A1-6FEF-83F2-156F-C8A7716B98C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647B5429-8018-D2FB-21B7-D11AD7041BF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2759233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770183-D47A-A582-8934-7086BA9ADB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CAA7E925-6BEA-7967-8CB7-091B4D990D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B2422D1E-86CF-57F2-6641-A323406DB06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49264001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C2E7E7-24E9-8F71-E644-36E0FC21FAD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3976CC9C-D900-F307-41A3-4B176DBA7A65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C10DE68C-5260-07A1-73E4-CD0835BCADC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87773588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5853043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270956959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C63E5B-C292-859D-FB83-976D9C6E343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>
            <a:extLst>
              <a:ext uri="{FF2B5EF4-FFF2-40B4-BE49-F238E27FC236}">
                <a16:creationId xmlns:a16="http://schemas.microsoft.com/office/drawing/2014/main" id="{14E4371D-BD8E-838C-430B-89FECE90D33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Espaço Reservado para Anotações 2">
            <a:extLst>
              <a:ext uri="{FF2B5EF4-FFF2-40B4-BE49-F238E27FC236}">
                <a16:creationId xmlns:a16="http://schemas.microsoft.com/office/drawing/2014/main" id="{F01DF927-0375-C257-C3B6-37010EA380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6560692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85802" y="1597820"/>
            <a:ext cx="7772400" cy="1102519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2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371600" y="2914650"/>
            <a:ext cx="6400800" cy="1314450"/>
          </a:xfrm>
          <a:prstGeom prst="rect">
            <a:avLst/>
          </a:prstGeom>
        </p:spPr>
        <p:txBody>
          <a:bodyPr/>
          <a:lstStyle>
            <a:lvl1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1pPr>
            <a:lvl2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2pPr>
            <a:lvl3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3pPr>
            <a:lvl4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4pPr>
            <a:lvl5pPr marL="0" indent="0" algn="ctr">
              <a:buSzTx/>
              <a:buFontTx/>
              <a:buNone/>
              <a:defRPr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722313" y="3305176"/>
            <a:ext cx="7772402" cy="1021556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t>Texto do Título</a:t>
            </a:r>
          </a:p>
        </p:txBody>
      </p:sp>
      <p:sp>
        <p:nvSpPr>
          <p:cNvPr id="30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722313" y="2180035"/>
            <a:ext cx="7772402" cy="112514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1pPr>
            <a:lvl2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2pPr>
            <a:lvl3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3pPr>
            <a:lvl4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4pPr>
            <a:lvl5pPr marL="0" indent="0">
              <a:spcBef>
                <a:spcPts val="400"/>
              </a:spcBef>
              <a:buSzTx/>
              <a:buFontTx/>
              <a:buNone/>
              <a:defRPr sz="2000">
                <a:solidFill>
                  <a:srgbClr val="888888"/>
                </a:solidFill>
              </a:defRPr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31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39" name="Nível de Corpo Um…"/>
          <p:cNvSpPr txBox="1">
            <a:spLocks noGrp="1"/>
          </p:cNvSpPr>
          <p:nvPr>
            <p:ph type="body" sz="half" idx="1" hasCustomPrompt="1"/>
          </p:nvPr>
        </p:nvSpPr>
        <p:spPr>
          <a:xfrm>
            <a:off x="457201" y="1200151"/>
            <a:ext cx="4038601" cy="3394472"/>
          </a:xfrm>
          <a:prstGeom prst="rect">
            <a:avLst/>
          </a:prstGeom>
        </p:spPr>
        <p:txBody>
          <a:bodyPr/>
          <a:lstStyle>
            <a:lvl1pPr>
              <a:spcBef>
                <a:spcPts val="600"/>
              </a:spcBef>
              <a:defRPr sz="2800"/>
            </a:lvl1pPr>
            <a:lvl2pPr marL="790575" indent="-333375">
              <a:spcBef>
                <a:spcPts val="600"/>
              </a:spcBef>
              <a:defRPr sz="2800"/>
            </a:lvl2pPr>
            <a:lvl3pPr marL="1234440" indent="-320040">
              <a:spcBef>
                <a:spcPts val="600"/>
              </a:spcBef>
              <a:defRPr sz="2800"/>
            </a:lvl3pPr>
            <a:lvl4pPr marL="1727200" indent="-355600">
              <a:spcBef>
                <a:spcPts val="600"/>
              </a:spcBef>
              <a:defRPr sz="2800"/>
            </a:lvl4pPr>
            <a:lvl5pPr marL="2184400" indent="-355600">
              <a:spcBef>
                <a:spcPts val="600"/>
              </a:spcBef>
              <a:defRPr sz="28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48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457200" y="1151335"/>
            <a:ext cx="4040188" cy="479822"/>
          </a:xfrm>
          <a:prstGeom prst="rect">
            <a:avLst/>
          </a:prstGeom>
        </p:spPr>
        <p:txBody>
          <a:bodyPr anchor="b"/>
          <a:lstStyle>
            <a:lvl1pPr marL="0" indent="0">
              <a:spcBef>
                <a:spcPts val="500"/>
              </a:spcBef>
              <a:buSzTx/>
              <a:buFontTx/>
              <a:buNone/>
              <a:defRPr sz="2400" b="1"/>
            </a:lvl1pPr>
            <a:lvl2pPr marL="0" indent="0">
              <a:spcBef>
                <a:spcPts val="500"/>
              </a:spcBef>
              <a:buSzTx/>
              <a:buFontTx/>
              <a:buNone/>
              <a:defRPr sz="2400" b="1"/>
            </a:lvl2pPr>
            <a:lvl3pPr marL="0" indent="0">
              <a:spcBef>
                <a:spcPts val="500"/>
              </a:spcBef>
              <a:buSzTx/>
              <a:buFontTx/>
              <a:buNone/>
              <a:defRPr sz="2400" b="1"/>
            </a:lvl3pPr>
            <a:lvl4pPr marL="0" indent="0">
              <a:spcBef>
                <a:spcPts val="500"/>
              </a:spcBef>
              <a:buSzTx/>
              <a:buFontTx/>
              <a:buNone/>
              <a:defRPr sz="2400" b="1"/>
            </a:lvl4pPr>
            <a:lvl5pPr marL="0" indent="0">
              <a:spcBef>
                <a:spcPts val="500"/>
              </a:spcBef>
              <a:buSzTx/>
              <a:buFontTx/>
              <a:buNone/>
              <a:defRPr sz="2400" b="1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9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4645028" y="1151334"/>
            <a:ext cx="4041774" cy="479824"/>
          </a:xfrm>
          <a:prstGeom prst="rect">
            <a:avLst/>
          </a:prstGeom>
        </p:spPr>
        <p:txBody>
          <a:bodyPr anchor="b"/>
          <a:lstStyle/>
          <a:p>
            <a:endParaRPr/>
          </a:p>
        </p:txBody>
      </p:sp>
      <p:sp>
        <p:nvSpPr>
          <p:cNvPr id="50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457203" y="204787"/>
            <a:ext cx="3008315" cy="8715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73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3575052" y="204789"/>
            <a:ext cx="5111749" cy="438983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74" name="Text Placeholder 3"/>
          <p:cNvSpPr>
            <a:spLocks noGrp="1"/>
          </p:cNvSpPr>
          <p:nvPr>
            <p:ph type="body" sz="half" idx="13"/>
          </p:nvPr>
        </p:nvSpPr>
        <p:spPr>
          <a:xfrm>
            <a:off x="457198" y="1076326"/>
            <a:ext cx="3008316" cy="3518297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7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1792289" y="3600450"/>
            <a:ext cx="5486402" cy="425054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t>Texto do Título</a:t>
            </a:r>
          </a:p>
        </p:txBody>
      </p:sp>
      <p:sp>
        <p:nvSpPr>
          <p:cNvPr id="83" name="Picture Placeholder 2"/>
          <p:cNvSpPr>
            <a:spLocks noGrp="1"/>
          </p:cNvSpPr>
          <p:nvPr>
            <p:ph type="pic" sz="half" idx="13"/>
          </p:nvPr>
        </p:nvSpPr>
        <p:spPr>
          <a:xfrm>
            <a:off x="1792289" y="459581"/>
            <a:ext cx="5486402" cy="3086100"/>
          </a:xfrm>
          <a:prstGeom prst="rect">
            <a:avLst/>
          </a:prstGeom>
        </p:spPr>
        <p:txBody>
          <a:bodyPr lIns="91439" tIns="45719" rIns="91439" bIns="45719">
            <a:noAutofit/>
          </a:bodyPr>
          <a:lstStyle/>
          <a:p>
            <a:endParaRPr/>
          </a:p>
        </p:txBody>
      </p:sp>
      <p:sp>
        <p:nvSpPr>
          <p:cNvPr id="84" name="Nível de Corpo Um…"/>
          <p:cNvSpPr txBox="1">
            <a:spLocks noGrp="1"/>
          </p:cNvSpPr>
          <p:nvPr>
            <p:ph type="body" sz="quarter" idx="1" hasCustomPrompt="1"/>
          </p:nvPr>
        </p:nvSpPr>
        <p:spPr>
          <a:xfrm>
            <a:off x="1792289" y="4025503"/>
            <a:ext cx="5486402" cy="603648"/>
          </a:xfrm>
          <a:prstGeom prst="rect">
            <a:avLst/>
          </a:prstGeom>
        </p:spPr>
        <p:txBody>
          <a:bodyPr/>
          <a:lstStyle>
            <a:lvl1pPr marL="0" indent="0">
              <a:spcBef>
                <a:spcPts val="300"/>
              </a:spcBef>
              <a:buSzTx/>
              <a:buFontTx/>
              <a:buNone/>
              <a:defRPr sz="1400"/>
            </a:lvl1pPr>
            <a:lvl2pPr marL="0" indent="0">
              <a:spcBef>
                <a:spcPts val="300"/>
              </a:spcBef>
              <a:buSzTx/>
              <a:buFontTx/>
              <a:buNone/>
              <a:defRPr sz="1400"/>
            </a:lvl2pPr>
            <a:lvl3pPr marL="0" indent="0">
              <a:spcBef>
                <a:spcPts val="300"/>
              </a:spcBef>
              <a:buSzTx/>
              <a:buFontTx/>
              <a:buNone/>
              <a:defRPr sz="1400"/>
            </a:lvl3pPr>
            <a:lvl4pPr marL="0" indent="0">
              <a:spcBef>
                <a:spcPts val="300"/>
              </a:spcBef>
              <a:buSzTx/>
              <a:buFontTx/>
              <a:buNone/>
              <a:defRPr sz="1400"/>
            </a:lvl4pPr>
            <a:lvl5pPr marL="0" indent="0">
              <a:spcBef>
                <a:spcPts val="300"/>
              </a:spcBef>
              <a:buSzTx/>
              <a:buFontTx/>
              <a:buNone/>
              <a:defRPr sz="1400"/>
            </a:lvl5pPr>
          </a:lstStyle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85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Texto do Título"/>
          <p:cNvSpPr txBox="1">
            <a:spLocks noGrp="1"/>
          </p:cNvSpPr>
          <p:nvPr>
            <p:ph type="title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93" name="Nível de Corpo Um…"/>
          <p:cNvSpPr txBox="1">
            <a:spLocks noGrp="1"/>
          </p:cNvSpPr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94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Texto do Título"/>
          <p:cNvSpPr txBox="1">
            <a:spLocks noGrp="1"/>
          </p:cNvSpPr>
          <p:nvPr>
            <p:ph type="title" hasCustomPrompt="1"/>
          </p:nvPr>
        </p:nvSpPr>
        <p:spPr>
          <a:xfrm>
            <a:off x="6629399" y="205980"/>
            <a:ext cx="2057401" cy="4388645"/>
          </a:xfrm>
          <a:prstGeom prst="rect">
            <a:avLst/>
          </a:prstGeom>
        </p:spPr>
        <p:txBody>
          <a:bodyPr/>
          <a:lstStyle/>
          <a:p>
            <a:r>
              <a:t>Texto do Título</a:t>
            </a:r>
          </a:p>
        </p:txBody>
      </p:sp>
      <p:sp>
        <p:nvSpPr>
          <p:cNvPr id="102" name="Nível de Corpo Um…"/>
          <p:cNvSpPr txBox="1">
            <a:spLocks noGrp="1"/>
          </p:cNvSpPr>
          <p:nvPr>
            <p:ph type="body" idx="1" hasCustomPrompt="1"/>
          </p:nvPr>
        </p:nvSpPr>
        <p:spPr>
          <a:xfrm>
            <a:off x="457200" y="205980"/>
            <a:ext cx="6019801" cy="4388645"/>
          </a:xfrm>
          <a:prstGeom prst="rect">
            <a:avLst/>
          </a:prstGeom>
        </p:spPr>
        <p:txBody>
          <a:bodyPr/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103" name="Número do Slide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rPr/>
              <a:t>‹nº›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3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2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o do Título"/>
          <p:cNvSpPr txBox="1"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rmAutofit/>
          </a:bodyPr>
          <a:lstStyle/>
          <a:p>
            <a:r>
              <a:t>Texto do Título</a:t>
            </a:r>
          </a:p>
        </p:txBody>
      </p:sp>
      <p:sp>
        <p:nvSpPr>
          <p:cNvPr id="3" name="Nível de Corpo Um…"/>
          <p:cNvSpPr txBox="1"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>
            <a:normAutofit/>
          </a:bodyPr>
          <a:lstStyle/>
          <a:p>
            <a:r>
              <a:t>Nível de Corpo Um</a:t>
            </a:r>
          </a:p>
          <a:p>
            <a:pPr lvl="1"/>
            <a:r>
              <a:t>Nível de Corpo Dois</a:t>
            </a:r>
          </a:p>
          <a:p>
            <a:pPr lvl="2"/>
            <a:r>
              <a:t>Nível de Corpo Três</a:t>
            </a:r>
          </a:p>
          <a:p>
            <a:pPr lvl="3"/>
            <a:r>
              <a:t>Nível de Corpo Quatro</a:t>
            </a:r>
          </a:p>
          <a:p>
            <a:pPr lvl="4"/>
            <a:r>
              <a:t>Nível de Corpo Cinco</a:t>
            </a:r>
          </a:p>
        </p:txBody>
      </p:sp>
      <p:sp>
        <p:nvSpPr>
          <p:cNvPr id="4" name="Número do Slide"/>
          <p:cNvSpPr txBox="1">
            <a:spLocks noGrp="1"/>
          </p:cNvSpPr>
          <p:nvPr>
            <p:ph type="sldNum" sz="quarter" idx="2"/>
          </p:nvPr>
        </p:nvSpPr>
        <p:spPr>
          <a:xfrm>
            <a:off x="8342803" y="4765688"/>
            <a:ext cx="344000" cy="276995"/>
          </a:xfrm>
          <a:prstGeom prst="rect">
            <a:avLst/>
          </a:prstGeom>
          <a:ln w="12700">
            <a:miter lim="400000"/>
          </a:ln>
        </p:spPr>
        <p:txBody>
          <a:bodyPr wrap="none" lIns="45718" tIns="45718" rIns="45718" bIns="45718" anchor="ctr">
            <a:spAutoFit/>
          </a:bodyPr>
          <a:lstStyle>
            <a:lvl1pPr algn="r">
              <a:defRPr sz="1200">
                <a:solidFill>
                  <a:srgbClr val="888888"/>
                </a:solidFill>
              </a:defRPr>
            </a:lvl1pPr>
          </a:lstStyle>
          <a:p>
            <a:fld id="{86CB4B4D-7CA3-9044-876B-883B54F8677D}" type="slidenum">
              <a:rPr/>
              <a:t>‹nº›</a:t>
            </a:fld>
            <a:endParaRPr/>
          </a:p>
        </p:txBody>
      </p:sp>
      <p:pic>
        <p:nvPicPr>
          <p:cNvPr id="5" name="Picture 5" descr="Picture 5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6" name="Picture 6" descr="Picture 6"/>
          <p:cNvPicPr>
            <a:picLocks noChangeAspect="1"/>
          </p:cNvPicPr>
          <p:nvPr userDrawn="1"/>
        </p:nvPicPr>
        <p:blipFill>
          <a:blip r:embed="rId12"/>
          <a:stretch>
            <a:fillRect/>
          </a:stretch>
        </p:blipFill>
        <p:spPr>
          <a:xfrm>
            <a:off x="6649752" y="4972050"/>
            <a:ext cx="2494252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7" name="Imagem" descr="Imagem"/>
          <p:cNvPicPr>
            <a:picLocks noChangeAspect="1"/>
          </p:cNvPicPr>
          <p:nvPr userDrawn="1"/>
        </p:nvPicPr>
        <p:blipFill>
          <a:blip r:embed="rId13"/>
          <a:stretch>
            <a:fillRect/>
          </a:stretch>
        </p:blipFill>
        <p:spPr>
          <a:xfrm>
            <a:off x="7051528" y="4341020"/>
            <a:ext cx="1690697" cy="545441"/>
          </a:xfrm>
          <a:prstGeom prst="rect">
            <a:avLst/>
          </a:prstGeom>
          <a:ln w="12700">
            <a:miter lim="400000"/>
            <a:headEnd/>
            <a:tailEnd/>
          </a:ln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ransition spd="med"/>
  <p:txStyles>
    <p:titleStyle>
      <a:lvl1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0" marR="0" indent="0" algn="ct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44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titleStyle>
    <p:bodyStyle>
      <a:lvl1pPr marL="342900" marR="0" indent="-3429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1pPr>
      <a:lvl2pPr marL="783590" marR="0" indent="-32639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2pPr>
      <a:lvl3pPr marL="1219200" marR="0" indent="-30480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3pPr>
      <a:lvl4pPr marL="1737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–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4pPr>
      <a:lvl5pPr marL="21945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»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5pPr>
      <a:lvl6pPr marL="26517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6pPr>
      <a:lvl7pPr marL="31089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7pPr>
      <a:lvl8pPr marL="35661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8pPr>
      <a:lvl9pPr marL="4023360" marR="0" indent="-365760" algn="l" defTabSz="457200" rtl="0" latinLnBrk="0">
        <a:lnSpc>
          <a:spcPct val="100000"/>
        </a:lnSpc>
        <a:spcBef>
          <a:spcPts val="700"/>
        </a:spcBef>
        <a:spcAft>
          <a:spcPts val="0"/>
        </a:spcAft>
        <a:buClrTx/>
        <a:buSzPct val="100000"/>
        <a:buFont typeface="Arial" panose="020B0604020202020204"/>
        <a:buChar char="•"/>
        <a:defRPr sz="3200" b="0" i="0" u="none" strike="noStrike" cap="none" spc="0" baseline="0">
          <a:ln>
            <a:noFill/>
          </a:ln>
          <a:solidFill>
            <a:srgbClr val="000000"/>
          </a:solidFill>
          <a:uFillTx/>
          <a:latin typeface="+mj-lt"/>
          <a:ea typeface="+mj-ea"/>
          <a:cs typeface="+mj-cs"/>
          <a:sym typeface="Calibri"/>
        </a:defRPr>
      </a:lvl9pPr>
    </p:bodyStyle>
    <p:otherStyle>
      <a:lvl1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1pPr>
      <a:lvl2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2pPr>
      <a:lvl3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3pPr>
      <a:lvl4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4pPr>
      <a:lvl5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5pPr>
      <a:lvl6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6pPr>
      <a:lvl7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7pPr>
      <a:lvl8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8pPr>
      <a:lvl9pPr marL="0" marR="0" indent="0" algn="r" defTabSz="457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defRPr sz="12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Calibri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groupmaxi.com.br/parker/produtos-omrom-plc.pdf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://repositorio.ifba.edu.br/jspui/handle/123456789/603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youtu.be/HbMCIrJxFiw" TargetMode="External"/><Relationship Id="rId7" Type="http://schemas.openxmlformats.org/officeDocument/2006/relationships/hyperlink" Target="https://youtu.be/wN9cKSTeed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6" Type="http://schemas.openxmlformats.org/officeDocument/2006/relationships/hyperlink" Target="https://youtu.be/CM6DntkoYyQ" TargetMode="External"/><Relationship Id="rId5" Type="http://schemas.openxmlformats.org/officeDocument/2006/relationships/hyperlink" Target="https://youtu.be/1WQ70KJu6EY" TargetMode="External"/><Relationship Id="rId4" Type="http://schemas.openxmlformats.org/officeDocument/2006/relationships/hyperlink" Target="https://youtu.be/3vtTGEXRJkk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D9A56D89-1300-762A-5BD5-16B3C4E9985C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953AC7D-8CF9-A63F-57A2-D983DEB5003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C4C3A19-ED0C-1CE0-1512-03DBBA8E62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Dinâmica</a:t>
            </a:r>
            <a:r>
              <a:rPr lang="en-US" b="1" dirty="0">
                <a:solidFill>
                  <a:srgbClr val="0070C0"/>
                </a:solidFill>
              </a:rPr>
              <a:t>/</a:t>
            </a:r>
            <a:r>
              <a:rPr lang="en-US" b="1" dirty="0" err="1">
                <a:solidFill>
                  <a:srgbClr val="0070C0"/>
                </a:solidFill>
              </a:rPr>
              <a:t>Atividades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45119E1-EF11-7248-2ADA-8776A0D7E7E3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alunos deverão pesquisar e montar um roteiro de prática com LADDER para ser aplicado no Laboratório de Circuitos Elétricos.</a:t>
            </a:r>
          </a:p>
        </p:txBody>
      </p:sp>
    </p:spTree>
    <p:extLst>
      <p:ext uri="{BB962C8B-B14F-4D97-AF65-F5344CB8AC3E}">
        <p14:creationId xmlns:p14="http://schemas.microsoft.com/office/powerpoint/2010/main" val="2976682751"/>
      </p:ext>
    </p:extLst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Referências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Bibliográficas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39472" y="1063231"/>
            <a:ext cx="8865056" cy="387428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 SILVA,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Msc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Marcelo Eurípedes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Controladores Lógico Programáveis-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2007.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SANTOS,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Alane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Cássia Silva Santana; SACRAMENTO, Cauã Will Quadros Silva do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Aplicação de CLP em um sistema de tratamento de água, oriundo de coleta de água de chuva. 2024.</a:t>
            </a:r>
            <a:endParaRPr lang="pt-BR" sz="2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5311843"/>
      </p:ext>
    </p:extLst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285751" y="2386770"/>
            <a:ext cx="8615364" cy="1102519"/>
          </a:xfrm>
        </p:spPr>
        <p:txBody>
          <a:bodyPr>
            <a:noAutofit/>
          </a:bodyPr>
          <a:lstStyle/>
          <a:p>
            <a:r>
              <a:rPr lang="pt-BR" sz="4800" b="1" dirty="0">
                <a:solidFill>
                  <a:schemeClr val="bg1"/>
                </a:solidFill>
              </a:rPr>
              <a:t>Controladores Lógicos e Programáveis (CLP)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>
                <a:solidFill>
                  <a:schemeClr val="bg1"/>
                </a:solidFill>
              </a:rPr>
              <a:t>M.Sc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2" name="Google Shape;62;p1" descr="Imagem">
            <a:extLst>
              <a:ext uri="{FF2B5EF4-FFF2-40B4-BE49-F238E27FC236}">
                <a16:creationId xmlns:a16="http://schemas.microsoft.com/office/drawing/2014/main" id="{9C895622-2963-024D-634E-EA58F5381D06}"/>
              </a:ext>
            </a:extLst>
          </p:cNvPr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" name="Picture 6" descr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pic>
        <p:nvPicPr>
          <p:cNvPr id="114" name="Picture 5" descr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9900" y="0"/>
            <a:ext cx="4391984" cy="171450"/>
          </a:xfrm>
          <a:prstGeom prst="rect">
            <a:avLst/>
          </a:prstGeom>
          <a:ln w="12700">
            <a:miter lim="400000"/>
            <a:headEnd/>
            <a:tailEnd/>
          </a:ln>
        </p:spPr>
      </p:pic>
      <p:sp>
        <p:nvSpPr>
          <p:cNvPr id="3" name="Título 2"/>
          <p:cNvSpPr>
            <a:spLocks noGrp="1"/>
          </p:cNvSpPr>
          <p:nvPr>
            <p:ph type="title"/>
          </p:nvPr>
        </p:nvSpPr>
        <p:spPr>
          <a:xfrm>
            <a:off x="348258" y="2277667"/>
            <a:ext cx="8681444" cy="1102519"/>
          </a:xfrm>
        </p:spPr>
        <p:txBody>
          <a:bodyPr>
            <a:noAutofit/>
          </a:bodyPr>
          <a:lstStyle/>
          <a:p>
            <a:pPr algn="l"/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>
                <a:solidFill>
                  <a:schemeClr val="bg1"/>
                </a:solidFill>
              </a:rPr>
              <a:t>Aula 05</a:t>
            </a:r>
            <a:br>
              <a:rPr lang="pt-BR" sz="3200" b="1" dirty="0">
                <a:solidFill>
                  <a:schemeClr val="bg1"/>
                </a:solidFill>
              </a:rPr>
            </a:br>
            <a:r>
              <a:rPr lang="pt-BR" sz="3200" b="1" dirty="0">
                <a:solidFill>
                  <a:schemeClr val="bg1"/>
                </a:solidFill>
              </a:rPr>
              <a:t>	CLP – Programação – LADER Aplicação e Prática</a:t>
            </a:r>
          </a:p>
        </p:txBody>
      </p:sp>
      <p:sp>
        <p:nvSpPr>
          <p:cNvPr id="6" name="Título 2"/>
          <p:cNvSpPr txBox="1"/>
          <p:nvPr/>
        </p:nvSpPr>
        <p:spPr>
          <a:xfrm>
            <a:off x="975683" y="3866663"/>
            <a:ext cx="7772400" cy="1102519"/>
          </a:xfrm>
          <a:prstGeom prst="rect">
            <a:avLst/>
          </a:prstGeom>
          <a:ln w="12700">
            <a:miter lim="400000"/>
          </a:ln>
        </p:spPr>
        <p:txBody>
          <a:bodyPr lIns="45718" tIns="45718" rIns="45718" bIns="45718" anchor="ctr">
            <a:noAutofit/>
          </a:bodyPr>
          <a:lstStyle>
            <a:lvl1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1pPr>
            <a:lvl2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2pPr>
            <a:lvl3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3pPr>
            <a:lvl4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4pPr>
            <a:lvl5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5pPr>
            <a:lvl6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6pPr>
            <a:lvl7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7pPr>
            <a:lvl8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8pPr>
            <a:lvl9pPr marL="0" marR="0" indent="0" algn="ctr" defTabSz="457200" rtl="0" latinLnBrk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 sz="4400" b="0" i="0" u="none" strike="noStrike" cap="none" spc="0" baseline="0">
                <a:ln>
                  <a:noFill/>
                </a:ln>
                <a:solidFill>
                  <a:srgbClr val="000000"/>
                </a:solidFill>
                <a:uFillTx/>
                <a:latin typeface="+mj-lt"/>
                <a:ea typeface="+mj-ea"/>
                <a:cs typeface="+mj-cs"/>
                <a:sym typeface="Calibri"/>
              </a:defRPr>
            </a:lvl9pPr>
          </a:lstStyle>
          <a:p>
            <a:pPr algn="r" hangingPunct="1"/>
            <a:r>
              <a:rPr lang="pt-BR" sz="2000" b="1" dirty="0">
                <a:solidFill>
                  <a:schemeClr val="bg1"/>
                </a:solidFill>
              </a:rPr>
              <a:t>Professor </a:t>
            </a:r>
            <a:r>
              <a:rPr lang="pt-BR" sz="2000" b="1" dirty="0" err="1">
                <a:solidFill>
                  <a:schemeClr val="bg1"/>
                </a:solidFill>
              </a:rPr>
              <a:t>MSc</a:t>
            </a:r>
            <a:r>
              <a:rPr lang="pt-BR" sz="2000" b="1" dirty="0">
                <a:solidFill>
                  <a:schemeClr val="bg1"/>
                </a:solidFill>
              </a:rPr>
              <a:t>. Heleno Cardoso</a:t>
            </a:r>
          </a:p>
        </p:txBody>
      </p:sp>
      <p:pic>
        <p:nvPicPr>
          <p:cNvPr id="4" name="Google Shape;62;p1" descr="Imagem">
            <a:extLst>
              <a:ext uri="{FF2B5EF4-FFF2-40B4-BE49-F238E27FC236}">
                <a16:creationId xmlns:a16="http://schemas.microsoft.com/office/drawing/2014/main" id="{652F850C-6AD9-5CD4-839F-152858F13612}"/>
              </a:ext>
            </a:extLst>
          </p:cNvPr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69898" y="343798"/>
            <a:ext cx="2858518" cy="1338697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FFC8B2D-7443-68FB-D448-E738142EB99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0A36332F-AF5C-5EE7-4FDB-2DE89732CE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B1B1D734-DA2C-3DA6-0191-27F88C8EB709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Os </a:t>
            </a:r>
            <a:r>
              <a:rPr lang="pt-BR" sz="22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CLPs</a:t>
            </a: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são utilizados em uma vasta gama de setores industriais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como: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Automotiva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controlar linhas de montagem, robôs industriais, sistemas de transporte, etc.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HVAC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controle de temperatura, ventilação e ar condicionado.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Alimentícia e Bebidas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automação de processos de produção, controle de qualidade, embalagem e distribuição.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8294241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D814F5-0D6B-FAA5-DDE0-DDFBC7748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E9164410-9428-52DD-C54C-A6723691C10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Aplicação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0817B41C-8B81-78C0-09D4-AAE58B2006EC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Sistemas de Energia e </a:t>
            </a:r>
            <a:r>
              <a:rPr lang="pt-BR" sz="2000" b="1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Utilities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controle de distribuição elétrica, tratamento de água, e controle de sistemas de geração de energia.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Indústria Química e Petroquímica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Para controle de reatores, fluxos de material, sistemas de segurança, entre outros.</a:t>
            </a: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22619078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FD7DB5-70A4-4D15-6E13-AF57385531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8084D398-84B1-96F9-E5FD-256292FB47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(Passos)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67DB5E2F-5150-2AA7-9F13-D87974CDABC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Leitura dos requisitos do sistema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Antes de programar o CLP, é necessário entender o sistema que será controlado.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Desenvolvimento do diagrama de controle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 lógica do sistema é desenhada de forma visual (geralmente com diagramas ou fluxogramas).</a:t>
            </a:r>
          </a:p>
          <a:p>
            <a:pPr marL="457200" indent="-457200" algn="just">
              <a:buFont typeface="+mj-lt"/>
              <a:buAutoNum type="arabicPeriod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Programação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Utilizando a linguagem adequada (geralmente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Ladder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os controles e ações são programados.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35191418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5E12D2-2581-745E-B8B0-5F357F173E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C5BF3AB4-1B1F-FD1B-CF85-53564D434F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Prática</a:t>
            </a:r>
            <a:r>
              <a:rPr lang="en-US" b="1" dirty="0">
                <a:solidFill>
                  <a:srgbClr val="0070C0"/>
                </a:solidFill>
              </a:rPr>
              <a:t> (Passos)</a:t>
            </a: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2D3359BB-245A-A091-044A-6996428305B0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marL="457200" indent="-457200" algn="just">
              <a:buFont typeface="+mj-lt"/>
              <a:buAutoNum type="arabicPeriod" startAt="4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Testes e validação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código é testado e validado em um ambiente simulado antes de ser implementado no sistema real.</a:t>
            </a:r>
          </a:p>
          <a:p>
            <a:pPr marL="457200" indent="-457200" algn="just">
              <a:buFont typeface="+mj-lt"/>
              <a:buAutoNum type="arabicPeriod" startAt="4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indent="-457200" algn="just">
              <a:buFont typeface="+mj-lt"/>
              <a:buAutoNum type="arabicPeriod" startAt="4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Implementação e manutenção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 CLP é implementado no sistema e passa a ser monitorado e mantido para garantir que o controle seja eficiente e seguro.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67371534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46A4E8-DA20-1034-8691-DE8A0FB7C3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>
            <a:extLst>
              <a:ext uri="{FF2B5EF4-FFF2-40B4-BE49-F238E27FC236}">
                <a16:creationId xmlns:a16="http://schemas.microsoft.com/office/drawing/2014/main" id="{67A44077-8AAF-74D4-AD17-7D9B7A9BC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70C0"/>
                </a:solidFill>
              </a:rPr>
              <a:t>CLP – </a:t>
            </a:r>
            <a:r>
              <a:rPr lang="en-US" b="1" dirty="0" err="1">
                <a:solidFill>
                  <a:srgbClr val="0070C0"/>
                </a:solidFill>
              </a:rPr>
              <a:t>Exemplos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Práticos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>
            <a:extLst>
              <a:ext uri="{FF2B5EF4-FFF2-40B4-BE49-F238E27FC236}">
                <a16:creationId xmlns:a16="http://schemas.microsoft.com/office/drawing/2014/main" id="{877FD756-A166-3DBE-281C-C7EC3538E792}"/>
              </a:ext>
            </a:extLst>
          </p:cNvPr>
          <p:cNvSpPr>
            <a:spLocks noGrp="1"/>
          </p:cNvSpPr>
          <p:nvPr>
            <p:ph type="body" sz="half" idx="1"/>
          </p:nvPr>
        </p:nvSpPr>
        <p:spPr>
          <a:xfrm>
            <a:off x="142865" y="1035050"/>
            <a:ext cx="8865056" cy="3994150"/>
          </a:xfrm>
        </p:spPr>
        <p:txBody>
          <a:bodyPr>
            <a:noAutofit/>
          </a:bodyPr>
          <a:lstStyle/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Motores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Programar o CLP para controlar o acionamento e desligamento de motores em uma linha de produção.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Controle de Sensores de Temperatura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Em um sistema de aquecimento industrial, o CLP pode ser programado para controlar a temperatura com base nas leituras dos sensores.</a:t>
            </a:r>
          </a:p>
          <a:p>
            <a:pPr algn="just">
              <a:buFont typeface="Wingdings" panose="05000000000000000000" pitchFamily="2" charset="2"/>
              <a:buChar char="§"/>
            </a:pP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buFont typeface="Wingdings" panose="05000000000000000000" pitchFamily="2" charset="2"/>
              <a:buChar char="§"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Automação de Máquinas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Máquinas de embalagem podem ser programadas para realizar tarefas como fechamento de embalagens, troca de materiais, </a:t>
            </a:r>
            <a:r>
              <a:rPr lang="pt-BR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etc.e</a:t>
            </a: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mantido para garantir que o controle seja eficiente e seguro.</a:t>
            </a: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74735820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Leitura</a:t>
            </a:r>
            <a:r>
              <a:rPr lang="en-US" b="1" dirty="0">
                <a:solidFill>
                  <a:srgbClr val="0070C0"/>
                </a:solidFill>
              </a:rPr>
              <a:t> </a:t>
            </a:r>
            <a:r>
              <a:rPr lang="en-US" b="1" dirty="0" err="1">
                <a:solidFill>
                  <a:srgbClr val="0070C0"/>
                </a:solidFill>
              </a:rPr>
              <a:t>Específica</a:t>
            </a:r>
            <a:endParaRPr lang="en-US" b="1" dirty="0">
              <a:solidFill>
                <a:srgbClr val="0070C0"/>
              </a:solidFill>
            </a:endParaRP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200150"/>
            <a:ext cx="8865056" cy="3737369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1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https://groupmaxi.com.br/parker/produtos-omrom-plc.pdf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endParaRPr lang="pt-BR" sz="2200" b="1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endParaRPr lang="pt-BR" sz="2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2</a:t>
            </a:r>
            <a:r>
              <a:rPr lang="pt-BR" sz="2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</a:p>
          <a:p>
            <a:pPr marL="0" indent="0" algn="just">
              <a:buNone/>
            </a:pPr>
            <a:r>
              <a:rPr lang="pt-BR" sz="22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http://repositorio.ifba.edu.br/jspui/handle/123456789/603</a:t>
            </a:r>
            <a:r>
              <a:rPr lang="pt-BR" sz="22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 </a:t>
            </a:r>
            <a:endParaRPr lang="pt-BR" sz="2200" dirty="0">
              <a:latin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80270425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1"/>
          <p:cNvSpPr>
            <a:spLocks noGrp="1"/>
          </p:cNvSpPr>
          <p:nvPr>
            <p:ph type="title"/>
          </p:nvPr>
        </p:nvSpPr>
        <p:spPr>
          <a:xfrm>
            <a:off x="457200" y="205980"/>
            <a:ext cx="8229600" cy="857251"/>
          </a:xfrm>
        </p:spPr>
        <p:txBody>
          <a:bodyPr>
            <a:normAutofit/>
          </a:bodyPr>
          <a:lstStyle/>
          <a:p>
            <a:r>
              <a:rPr lang="en-US" b="1" dirty="0" err="1">
                <a:solidFill>
                  <a:srgbClr val="0070C0"/>
                </a:solidFill>
              </a:rPr>
              <a:t>Aprenda</a:t>
            </a:r>
            <a:r>
              <a:rPr lang="en-US" b="1" dirty="0">
                <a:solidFill>
                  <a:srgbClr val="0070C0"/>
                </a:solidFill>
              </a:rPr>
              <a:t>+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type="body" sz="half" idx="1"/>
          </p:nvPr>
        </p:nvSpPr>
        <p:spPr>
          <a:xfrm>
            <a:off x="142865" y="1052233"/>
            <a:ext cx="8865056" cy="3990414"/>
          </a:xfrm>
        </p:spPr>
        <p:txBody>
          <a:bodyPr>
            <a:noAutofit/>
          </a:bodyPr>
          <a:lstStyle/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[1]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1.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https://youtu.be/HbMCIrJxFiw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[2]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2.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https://youtu.be/3vtTGEXRJkk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[3]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3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https://youtu.be/1WQ70KJu6EY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[4]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4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6"/>
              </a:rPr>
              <a:t>https://youtu.be/CM6DntkoYyQ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 algn="just">
              <a:buNone/>
            </a:pPr>
            <a:r>
              <a:rPr lang="pt-BR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[5] 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CLP - Aplicação/Prática 5 (</a:t>
            </a: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Inglês</a:t>
            </a:r>
            <a:r>
              <a:rPr lang="pt-BR"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).</a:t>
            </a:r>
          </a:p>
          <a:p>
            <a:pPr marL="0" indent="0" algn="just">
              <a:buNone/>
            </a:pPr>
            <a:r>
              <a:rPr lang="pt-BR" sz="2000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Disponível em: 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  <a:hlinkClick r:id="rId7"/>
              </a:rPr>
              <a:t>https://youtu.be/wN9cKSTeedM</a:t>
            </a:r>
            <a:r>
              <a:rPr lang="pt-BR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pt-BR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47596967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FF00FF"/>
      </a:folHlink>
    </a:clrScheme>
    <a:fontScheme name="Office Theme">
      <a:majorFont>
        <a:latin typeface="Calibri"/>
        <a:ea typeface="Calibri"/>
        <a:cs typeface="Calibri"/>
      </a:majorFont>
      <a:minorFont>
        <a:latin typeface="Helvetica"/>
        <a:ea typeface="Helvetica"/>
        <a:cs typeface="Helvetic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381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45718" tIns="45718" rIns="45718" bIns="45718" numCol="1" spcCol="38100" rtlCol="0" anchor="ctr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>
          <a:outerShdw blurRad="38100" dist="23000" dir="5400000" rotWithShape="0">
            <a:srgbClr val="000000">
              <a:alpha val="35000"/>
            </a:srgbClr>
          </a:outerShdw>
        </a:effectLst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</a:spPr>
      <a:bodyPr rot="0" spcFirstLastPara="1" vertOverflow="overflow" horzOverflow="overflow" vert="horz" wrap="square" lIns="45718" tIns="45718" rIns="45718" bIns="45718" numCol="1" spcCol="38100" rtlCol="0" anchor="t">
        <a:spAutoFit/>
      </a:bodyPr>
      <a:lstStyle>
        <a:defPPr marL="0" marR="0" indent="0" algn="l" defTabSz="457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Calibri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4040</TotalTime>
  <Words>618</Words>
  <Application>Microsoft Office PowerPoint</Application>
  <PresentationFormat>Apresentação na tela (16:9)</PresentationFormat>
  <Paragraphs>65</Paragraphs>
  <Slides>12</Slides>
  <Notes>10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12</vt:i4>
      </vt:variant>
    </vt:vector>
  </HeadingPairs>
  <TitlesOfParts>
    <vt:vector size="17" baseType="lpstr">
      <vt:lpstr>Arial</vt:lpstr>
      <vt:lpstr>Calibri</vt:lpstr>
      <vt:lpstr>Times New Roman</vt:lpstr>
      <vt:lpstr>Wingdings</vt:lpstr>
      <vt:lpstr>Office Theme</vt:lpstr>
      <vt:lpstr>Controladores Lógicos e Programáveis (CLP)</vt:lpstr>
      <vt:lpstr> Aula 05  CLP – Programação – LADER Aplicação e Prática</vt:lpstr>
      <vt:lpstr>CLP – Aplicação</vt:lpstr>
      <vt:lpstr>CLP – Aplicação</vt:lpstr>
      <vt:lpstr>CLP – Prática (Passos)</vt:lpstr>
      <vt:lpstr>CLP – Prática (Passos)</vt:lpstr>
      <vt:lpstr>CLP – Exemplos Práticos</vt:lpstr>
      <vt:lpstr>Leitura Específica</vt:lpstr>
      <vt:lpstr>Aprenda+</vt:lpstr>
      <vt:lpstr>Dinâmica/Atividades</vt:lpstr>
      <vt:lpstr>Referências Bibliográficas</vt:lpstr>
      <vt:lpstr>Controladores Lógicos e Programáveis (CLP)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Nome da Disciplina</dc:title>
  <dc:creator>JOAO CAIRO FERREIRA</dc:creator>
  <cp:lastModifiedBy>Heleno Cardoso</cp:lastModifiedBy>
  <cp:revision>967</cp:revision>
  <dcterms:created xsi:type="dcterms:W3CDTF">2020-03-17T20:12:34Z</dcterms:created>
  <dcterms:modified xsi:type="dcterms:W3CDTF">2025-03-31T20:11:13Z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1033-11.1.0.9126</vt:lpwstr>
  </property>
</Properties>
</file>