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 Industriais PROFIBUS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PROFIBUS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PROFIBUS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PROFIBUS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PROFIBUS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116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07  CLP – Rede Industriais PROFIBUS</vt:lpstr>
      <vt:lpstr>CLP – Redes PROFIBUS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2025-03-31T20:13:47Z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