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Sistemas Supervisórios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Sistemas </a:t>
            </a:r>
            <a:r>
              <a:rPr lang="en-US" b="1" dirty="0" err="1">
                <a:solidFill>
                  <a:srgbClr val="0070C0"/>
                </a:solidFill>
              </a:rPr>
              <a:t>Supervisórios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Sistemas Supervisórios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Sistemas Supervisórios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Sistemas Supervisórios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Sistemas Supervisórios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111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08  CLP – Sistemas Supervisórios</vt:lpstr>
      <vt:lpstr>CLP – Sistemas Supervisórios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952</cp:revision>
  <dcterms:created xsi:type="dcterms:W3CDTF">2020-03-17T20:12:34Z</dcterms:created>
  <dcterms:modified xsi:type="dcterms:W3CDTF">2025-03-31T20:14:38Z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