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09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Arquitetura de Sistemas SCADA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Sistemas SCADA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Sistemas SCADA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Sistemas SCADA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Sistemas SCADA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CLP Sistemas SCADA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113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09  CLP – Arquitetura de Sistemas SCADA</vt:lpstr>
      <vt:lpstr>CLP – Sistemas SCADA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952</cp:revision>
  <dcterms:created xsi:type="dcterms:W3CDTF">2020-03-17T20:12:34Z</dcterms:created>
  <dcterms:modified xsi:type="dcterms:W3CDTF">2025-03-31T20:15:21Z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