
<file path=[Content_Types].xml><?xml version="1.0" encoding="utf-8"?>
<Types xmlns="http://schemas.openxmlformats.org/package/2006/content-types">
  <Default Extension="png" ContentType="image/png"/>
  <Default Extension="jfif" ContentType="image/jpe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3"/>
  </p:notesMasterIdLst>
  <p:sldIdLst>
    <p:sldId id="256" r:id="rId5"/>
    <p:sldId id="1448944842" r:id="rId6"/>
    <p:sldId id="1448944847" r:id="rId7"/>
    <p:sldId id="1448944848" r:id="rId8"/>
    <p:sldId id="1448944850" r:id="rId9"/>
    <p:sldId id="1448944849" r:id="rId10"/>
    <p:sldId id="1448944851" r:id="rId11"/>
    <p:sldId id="259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5B"/>
    <a:srgbClr val="FF2A00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96" y="8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205978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1200150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0A207C0-B955-4401-AF12-CF53242709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-2" y="-144575"/>
            <a:ext cx="4657059" cy="279241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3" y="2559082"/>
            <a:ext cx="5819664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 fontScale="85000" lnSpcReduction="1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1º Seminário de PLC - 2025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5819" y="3508916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 fontScale="925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 smtClean="0">
                <a:solidFill>
                  <a:schemeClr val="bg1"/>
                </a:solidFill>
              </a:rPr>
              <a:t>Palestrantes: Guilherme &amp; Mario Eduardo </a:t>
            </a:r>
            <a:endParaRPr lang="pt-BR" sz="32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ícone premio, com, uma, estrela Livre de Hawcons Sports Stroke">
            <a:extLst>
              <a:ext uri="{FF2B5EF4-FFF2-40B4-BE49-F238E27FC236}">
                <a16:creationId xmlns:a16="http://schemas.microsoft.com/office/drawing/2014/main" id="{0DCBB5F1-1BA0-4EF0-8CDD-85ACE3E2E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286" y="66748"/>
            <a:ext cx="561685" cy="56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ícone premio, com, uma, estrela Livre de Hawcons Sports Stroke">
            <a:extLst>
              <a:ext uri="{FF2B5EF4-FFF2-40B4-BE49-F238E27FC236}">
                <a16:creationId xmlns:a16="http://schemas.microsoft.com/office/drawing/2014/main" id="{6DEC8EFF-F062-4886-BF7B-9D3559543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487" y="59153"/>
            <a:ext cx="561684" cy="56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5CE899B-90E9-4B56-BBFE-5406760AA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464" t="43957" r="33812" b="1"/>
          <a:stretch/>
        </p:blipFill>
        <p:spPr>
          <a:xfrm>
            <a:off x="7447962" y="1495940"/>
            <a:ext cx="849810" cy="452797"/>
          </a:xfrm>
          <a:prstGeom prst="rect">
            <a:avLst/>
          </a:prstGeom>
        </p:spPr>
      </p:pic>
      <p:pic>
        <p:nvPicPr>
          <p:cNvPr id="12" name="Gráfico 11" descr="Pódio estrutura de tópicos">
            <a:extLst>
              <a:ext uri="{FF2B5EF4-FFF2-40B4-BE49-F238E27FC236}">
                <a16:creationId xmlns:a16="http://schemas.microsoft.com/office/drawing/2014/main" id="{AA22EE61-D162-4749-B007-EFE949E00E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537195" y="628432"/>
            <a:ext cx="699300" cy="699300"/>
          </a:xfrm>
          <a:prstGeom prst="rect">
            <a:avLst/>
          </a:prstGeom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5905B5EA-6B88-4832-A971-1787EC3B3F0B}"/>
              </a:ext>
            </a:extLst>
          </p:cNvPr>
          <p:cNvSpPr txBox="1"/>
          <p:nvPr/>
        </p:nvSpPr>
        <p:spPr>
          <a:xfrm>
            <a:off x="7206423" y="1189232"/>
            <a:ext cx="13608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 hangingPunct="1">
              <a:defRPr/>
            </a:pPr>
            <a:r>
              <a:rPr lang="pt-BR" sz="1200" kern="120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Circuitos</a:t>
            </a:r>
          </a:p>
        </p:txBody>
      </p:sp>
      <p:sp>
        <p:nvSpPr>
          <p:cNvPr id="14" name="CaixaDeTexto 5">
            <a:extLst>
              <a:ext uri="{FF2B5EF4-FFF2-40B4-BE49-F238E27FC236}">
                <a16:creationId xmlns:a16="http://schemas.microsoft.com/office/drawing/2014/main" id="{5E8087FC-230A-4E94-87FD-DF8DAF2AE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45" y="0"/>
            <a:ext cx="4171908" cy="276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685754" eaLnBrk="1" hangingPunct="1">
              <a:defRPr/>
            </a:pPr>
            <a:r>
              <a:rPr lang="pt-BR" sz="1200" b="1" dirty="0">
                <a:solidFill>
                  <a:srgbClr val="663300"/>
                </a:solidFill>
                <a:latin typeface="Bookman Old Style" panose="02050604050505020204" pitchFamily="18" charset="0"/>
                <a:cs typeface="+mn-cs"/>
                <a:sym typeface="Gill Sans" charset="0"/>
              </a:rPr>
              <a:t>AGENDA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9625603-C5B5-48EF-AE95-C4843C0F2FFF}"/>
              </a:ext>
            </a:extLst>
          </p:cNvPr>
          <p:cNvSpPr/>
          <p:nvPr/>
        </p:nvSpPr>
        <p:spPr>
          <a:xfrm>
            <a:off x="247331" y="1065407"/>
            <a:ext cx="7111904" cy="2944396"/>
          </a:xfrm>
          <a:prstGeom prst="rect">
            <a:avLst/>
          </a:prstGeom>
          <a:grp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/>
            <a:endParaRPr lang="pt-BR" sz="1350" kern="120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46E0924-19D5-48A3-A437-7E97CC5DAE83}"/>
              </a:ext>
            </a:extLst>
          </p:cNvPr>
          <p:cNvSpPr/>
          <p:nvPr/>
        </p:nvSpPr>
        <p:spPr>
          <a:xfrm>
            <a:off x="1950305" y="1189232"/>
            <a:ext cx="3705957" cy="2944396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 smtClean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Automação de ar condicionado</a:t>
            </a: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  <a:sym typeface="Gill Sans" charset="0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 smtClean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Supervisório do sistema</a:t>
            </a:r>
            <a:endParaRPr lang="pt-BR" sz="1200" kern="1200" dirty="0" smtClean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 smtClean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 smtClean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P &amp; ID</a:t>
            </a: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 smtClean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CLP</a:t>
            </a: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 smtClean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Simulador</a:t>
            </a: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Perguntas da Plateia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9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4401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493173" cy="1449053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Automação de ar condicionado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71055" y="3089563"/>
            <a:ext cx="7481454" cy="138499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kumimoji="0" lang="pt-B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Plataformas</a:t>
            </a:r>
            <a:r>
              <a:rPr kumimoji="0" lang="pt-BR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de petróleo tipo FPSO </a:t>
            </a:r>
            <a:r>
              <a:rPr lang="pt-BR" sz="1400" dirty="0"/>
              <a:t>(Floating </a:t>
            </a:r>
            <a:r>
              <a:rPr lang="pt-BR" sz="1400" dirty="0" err="1"/>
              <a:t>Production</a:t>
            </a:r>
            <a:r>
              <a:rPr lang="pt-BR" sz="1400" dirty="0"/>
              <a:t>, </a:t>
            </a:r>
            <a:r>
              <a:rPr lang="pt-BR" sz="1400" dirty="0" err="1"/>
              <a:t>Storage</a:t>
            </a:r>
            <a:r>
              <a:rPr lang="pt-BR" sz="1400" dirty="0"/>
              <a:t> </a:t>
            </a:r>
            <a:r>
              <a:rPr lang="pt-BR" sz="1400" dirty="0" err="1"/>
              <a:t>and</a:t>
            </a:r>
            <a:r>
              <a:rPr lang="pt-BR" sz="1400" dirty="0"/>
              <a:t> </a:t>
            </a:r>
            <a:r>
              <a:rPr lang="pt-BR" sz="1400" dirty="0" err="1"/>
              <a:t>Offloading</a:t>
            </a:r>
            <a:r>
              <a:rPr lang="pt-BR" sz="1400" dirty="0"/>
              <a:t> </a:t>
            </a:r>
            <a:r>
              <a:rPr lang="pt-BR" sz="1400" dirty="0" err="1"/>
              <a:t>unit</a:t>
            </a:r>
            <a:r>
              <a:rPr lang="pt-BR" sz="1400" dirty="0"/>
              <a:t> – Unidade Flutuante de Produção, Armazenamento e Transferência)</a:t>
            </a:r>
            <a:r>
              <a:rPr kumimoji="0" lang="pt-BR" sz="14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 possuem potência instalada acima de 100 MW.</a:t>
            </a:r>
          </a:p>
          <a:p>
            <a:r>
              <a:rPr lang="pt-BR" sz="1400" baseline="0" dirty="0" smtClean="0"/>
              <a:t>Os painéis</a:t>
            </a:r>
            <a:r>
              <a:rPr lang="pt-BR" sz="1400" dirty="0" smtClean="0"/>
              <a:t> elétricos que controlam os sistemas elétricos dessas plataformas, devido ao efeito Joule aquecem, necessitando assim de sistemas robustos de ar condicionado.</a:t>
            </a:r>
          </a:p>
          <a:p>
            <a:r>
              <a:rPr kumimoji="0" lang="pt-B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Assim para maior eficiência apresentamos um sistema de automação dos mesmos.</a:t>
            </a:r>
            <a:endParaRPr kumimoji="0" lang="pt-BR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pic>
        <p:nvPicPr>
          <p:cNvPr id="7" name="Espaço Reservado para Conteúdo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410" y="1317434"/>
            <a:ext cx="2761848" cy="1553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9244227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493173" cy="1449053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Supervisório</a:t>
            </a:r>
            <a:r>
              <a:rPr lang="pt-BR" dirty="0" smtClean="0">
                <a:solidFill>
                  <a:schemeClr val="bg1"/>
                </a:solidFill>
              </a:rPr>
              <a:t> do sistema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471055" y="3089563"/>
            <a:ext cx="7481454" cy="307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kumimoji="0" lang="pt-BR" sz="14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Calibri"/>
              </a:rPr>
              <a:t>.</a:t>
            </a:r>
            <a:endParaRPr kumimoji="0" lang="pt-BR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519" y="1606882"/>
            <a:ext cx="5306526" cy="327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845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4400550" cy="914399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P &amp; ID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Espaço Reservado para Conteúdo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" y="1000125"/>
            <a:ext cx="7359994" cy="410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</p:spTree>
    <p:extLst>
      <p:ext uri="{BB962C8B-B14F-4D97-AF65-F5344CB8AC3E}">
        <p14:creationId xmlns:p14="http://schemas.microsoft.com/office/powerpoint/2010/main" val="41193182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5162549" cy="1266825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CLP pRack300L </a:t>
            </a:r>
            <a:r>
              <a:rPr lang="pt-BR" dirty="0" err="1" smtClean="0">
                <a:solidFill>
                  <a:schemeClr val="bg1"/>
                </a:solidFill>
              </a:rPr>
              <a:t>Carel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274" y="1181099"/>
            <a:ext cx="5133975" cy="385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993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2876550" cy="1449053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Simulador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AutoShape 2" descr="blob:https://web.whatsapp.com/ec8b51db-6c3c-4985-af4f-ac7e6efc755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362" y="1323975"/>
            <a:ext cx="6212187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220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7C63-F2EC-3C46-F573-CE240809155A}"/>
              </a:ext>
            </a:extLst>
          </p:cNvPr>
          <p:cNvSpPr txBox="1">
            <a:spLocks/>
          </p:cNvSpPr>
          <p:nvPr/>
        </p:nvSpPr>
        <p:spPr>
          <a:xfrm>
            <a:off x="722900" y="4029915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Obrigado!!!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E326A6FBD7C948AAF887265A2DB080" ma:contentTypeVersion="13" ma:contentTypeDescription="Crie um novo documento." ma:contentTypeScope="" ma:versionID="5629727caf6964b78819cfb788ada473">
  <xsd:schema xmlns:xsd="http://www.w3.org/2001/XMLSchema" xmlns:xs="http://www.w3.org/2001/XMLSchema" xmlns:p="http://schemas.microsoft.com/office/2006/metadata/properties" xmlns:ns2="bab2302b-9cf7-40b9-b316-803bc24ea342" xmlns:ns3="c298cbf6-df3b-44f4-88ee-2b3d9158f680" targetNamespace="http://schemas.microsoft.com/office/2006/metadata/properties" ma:root="true" ma:fieldsID="929990cc5bdd3bebd2af3f9d94cdeeec" ns2:_="" ns3:_="">
    <xsd:import namespace="bab2302b-9cf7-40b9-b316-803bc24ea342"/>
    <xsd:import namespace="c298cbf6-df3b-44f4-88ee-2b3d9158f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2302b-9cf7-40b9-b316-803bc24ea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8cbf6-df3b-44f4-88ee-2b3d9158f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1A30F4-F1EA-4F98-A164-76D337EE5565}">
  <ds:schemaRefs>
    <ds:schemaRef ds:uri="http://purl.org/dc/elements/1.1/"/>
    <ds:schemaRef ds:uri="http://schemas.microsoft.com/office/2006/metadata/properties"/>
    <ds:schemaRef ds:uri="c298cbf6-df3b-44f4-88ee-2b3d9158f680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bab2302b-9cf7-40b9-b316-803bc24ea34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A7BB859-CC6B-497C-9B96-0A0D80ADC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2302b-9cf7-40b9-b316-803bc24ea342"/>
    <ds:schemaRef ds:uri="c298cbf6-df3b-44f4-88ee-2b3d9158f6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115</Words>
  <Application>Microsoft Office PowerPoint</Application>
  <PresentationFormat>Apresentação na tela (16:9)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9" baseType="lpstr">
      <vt:lpstr>ＭＳ Ｐゴシック</vt:lpstr>
      <vt:lpstr>Arial</vt:lpstr>
      <vt:lpstr>Big Shoulders Display Black</vt:lpstr>
      <vt:lpstr>Bookman Old Style</vt:lpstr>
      <vt:lpstr>Calibri</vt:lpstr>
      <vt:lpstr>Georama</vt:lpstr>
      <vt:lpstr>Gill Sans</vt:lpstr>
      <vt:lpstr>Helvetica</vt:lpstr>
      <vt:lpstr>Verdana</vt:lpstr>
      <vt:lpstr>Wingdings</vt:lpstr>
      <vt:lpstr>Office Theme</vt:lpstr>
      <vt:lpstr>Apresentação do PowerPoint</vt:lpstr>
      <vt:lpstr>Apresentação do PowerPoint</vt:lpstr>
      <vt:lpstr>Automação de ar condicionado</vt:lpstr>
      <vt:lpstr>Supervisório do sistema</vt:lpstr>
      <vt:lpstr>P &amp; ID</vt:lpstr>
      <vt:lpstr>CLP pRack300L Carel</vt:lpstr>
      <vt:lpstr>Simulador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User</cp:lastModifiedBy>
  <cp:revision>111</cp:revision>
  <dcterms:modified xsi:type="dcterms:W3CDTF">2025-06-04T22:50:48Z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