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31" r:id="rId4"/>
    <p:sldId id="333" r:id="rId5"/>
    <p:sldId id="323" r:id="rId6"/>
    <p:sldId id="334" r:id="rId7"/>
    <p:sldId id="350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1D17-D942-00A8-6C5B-B95AEA84C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769F7D-E4AA-8F0A-81D9-89CA2F548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7DAAD3-8AFA-7EEB-86D2-17157A7F9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57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mc.com/blogs/python-big-data-analytic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rawly.com.br/blog/python-e-big-data-fique-por-dentro-de-3-bibliotecas-essenciai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tY8IP4beB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lm5MK7SAbs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Introdução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Parte 1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Parte 2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Prática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68AED-AD23-4E03-3CCB-59FC243F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615AC7-5167-0A5E-FBB1-F163A8CF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50888A-F987-BF61-1BE2-ADC8CCDDB0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759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99</Words>
  <Application>Microsoft Office PowerPoint</Application>
  <PresentationFormat>Apresentação na tela (16:9)</PresentationFormat>
  <Paragraphs>29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01  Introdução</vt:lpstr>
      <vt:lpstr>Introdução</vt:lpstr>
      <vt:lpstr>Leitura Específica</vt:lpstr>
      <vt:lpstr>Aprenda+</vt:lpstr>
      <vt:lpstr>Prática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878</cp:revision>
  <dcterms:created xsi:type="dcterms:W3CDTF">2020-03-17T20:12:34Z</dcterms:created>
  <dcterms:modified xsi:type="dcterms:W3CDTF">2025-02-28T16:38:03Z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