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5" r:id="rId9"/>
    <p:sldId id="366" r:id="rId10"/>
    <p:sldId id="333" r:id="rId11"/>
    <p:sldId id="323" r:id="rId12"/>
    <p:sldId id="360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A7545-2C92-EF28-4F62-D83BF466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668CB67-7CC5-66EA-645C-B863C4D09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2BEF94-022E-9A09-911C-58DDD01F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81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0477B-14E0-31CA-DB6E-75906CB9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FAF4A1-6FEF-83F2-156F-C8A7716B9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7B5429-8018-D2FB-21B7-D11AD704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92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0183-D47A-A582-8934-7086BA9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A7E925-6BEA-7967-8CB7-091B4D990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2422D1E-86CF-57F2-6641-A323406DB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6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E7E7-24E9-8F71-E644-36E0FC21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76CC9C-D900-F307-41A3-4B176DBA7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0DE68C-5260-07A1-73E4-CD0835BCA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73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810C1-61D5-9083-310B-45D17169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B758FE-996A-0C4F-B2C7-47E01790E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B6DA2C-153A-29CA-B608-B759BBD7E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01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B673-40BE-29B4-5695-50B6038F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B513E0-2284-E598-7E29-CAEC7C80C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49293F-8B9C-2D87-F1D1-E8CEBF2D0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7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maxi.com.br/parker/produtos-omrom-pl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epositorio.ifba.edu.br/jspui/handle/123456789/60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MCIrJxFiw" TargetMode="External"/><Relationship Id="rId7" Type="http://schemas.openxmlformats.org/officeDocument/2006/relationships/hyperlink" Target="https://youtu.be/wN9cKSTeed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CM6DntkoYyQ" TargetMode="External"/><Relationship Id="rId5" Type="http://schemas.openxmlformats.org/officeDocument/2006/relationships/hyperlink" Target="https://youtu.be/1WQ70KJu6EY" TargetMode="External"/><Relationship Id="rId4" Type="http://schemas.openxmlformats.org/officeDocument/2006/relationships/hyperlink" Target="https://youtu.be/3vtTGEXRJk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https://groupmaxi.com.br/parker/produtos-omrom-plc.pdf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http://repositorio.ifba.edu.br/jspui/handle/123456789/603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2233"/>
            <a:ext cx="8865056" cy="3990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https://youtu.be/HbMCIrJxFiw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https://youtu.be/3vtTGEXRJkk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3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https://youtu.be/1WQ70KJu6EY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4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https://youtu.be/CM6DntkoYyQ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https://youtu.be/wN9cKSTeedM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Configuração do Circuito</a:t>
            </a:r>
          </a:p>
          <a:p>
            <a:pPr marL="457200" indent="-457200" algn="just">
              <a:buAutoNum type="arabicPeriod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 sensor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Fonte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 M</a:t>
            </a:r>
          </a:p>
          <a:p>
            <a:pPr marL="457200" indent="-457200" algn="just">
              <a:buAutoNum type="arabicPeriod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 sensor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Fonte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(-) M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alunos deverão pesquisar e montar um roteiro de prática com LADDER para ser aplicado no Laboratório de Circuitos Elétricos.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SILVA,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Marcelo Eurípedes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Controladores Lógico Programáveis-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2007.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Cássia Silva Santana; SACRAMENTO, Cauã Will Quadros Silva 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Aplicação de CLP em um sistema de tratamento de água, oriundo de coleta de água de chuva. 2024.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05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Aplicação e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utilizados em uma vasta gama de setores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Automotiva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controlar linhas de montagem, robôs industriais, sistemas de transporte,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HVAC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temperatura, ventilação e ar condicionado.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Alimentícia e Bebidas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automação de processos de produção, controle de qualidade, embalagem e distribuição.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14F5-0D6B-FAA5-DDE0-DDFBC774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64410-9428-52DD-C54C-A6723691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17B41C-8B81-78C0-09D4-AAE58B2006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Energia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distribuição elétrica, tratamento de água, e controle de sistemas de geração de energia.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Química e Petroquímica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reatores, fluxos de material, sistemas de segurança, entre outros.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19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7DB5-70A4-4D15-6E13-AF573855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4D398-84B1-96F9-E5FD-256292FB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DB5E2F-5150-2AA7-9F13-D87974CDAB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dos requisitos do 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Antes de programar o CLP, é necessário entender o sistema que será controlado.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diagrama de controle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lógica do sistema é desenhada de forma visual (geralmente com diagramas ou fluxogramas).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Utilizando a linguagem adequada (geralmente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os controles e ações são programados.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91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12D2-2581-745E-B8B0-5F357F173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BF3AB4-1B1F-FD1B-CF85-53564D43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3359BB-245A-A091-044A-6996428305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e validação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código é testado e validado em um ambiente simulado antes de ser implementado no sistema real.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e manutenção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CLP é implementado no sistema e passa a ser monitorado e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1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A4E8-DA20-1034-8691-DE8A0FB7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A44077-8AAF-74D4-AD17-7D9B7A9B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Práticos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7FD756-A166-3DBE-281C-C7EC3538E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Motores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Programar o CLP para controlar o acionamento e desligamento de motores em uma linha de produção.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Sensores de Temperatura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 sistema de aquecimento industrial, o CLP pode ser programado para controlar a temperatura com base nas leituras dos sensores.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Máquinas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Máquinas de embalagem podem ser programadas para realizar tarefas como fechamento de embalagens, troca de materiais,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35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73C40-03C0-DA0B-07D8-1C574554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340D4F-8221-8907-1A52-E187C4F5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Sinking vs Sourcing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BB951A-712D-A4AA-65F5-1AD9C7C980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I/O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em sensores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 termos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referem-se ao tipo de configuração de circuito e à maneira como o sensor e o CLP interagem com o sinal.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 (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NPN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NPN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tipo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ele "puxa" a corrente para terra. Quando o sensor NPN é ativado, ele fecha o circuito para a terra (GND).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esse tipo de sensor, o dispositivo de controle ou CLP precisa ser configurado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CLP fornecerá a corrente positiva (+) para o sensor, e o sensor "puxa" essa corrente para o GND quando detecta o sinal.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4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150F-A9C1-D470-9FBB-980B7A94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52F37E-3C4C-7D13-8BB5-0E930816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Sinking vs Sourcing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9C1770-7561-6733-B65C-3ADA5A7806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(</a:t>
            </a:r>
            <a:r>
              <a:rPr lang="pt-BR" sz="1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PNP </a:t>
            </a:r>
            <a:r>
              <a:rPr 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 -&gt; </a:t>
            </a:r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Fonte Sinking (-).</a:t>
            </a:r>
            <a:endParaRPr lang="pt-BR" sz="1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PNP 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tipo </a:t>
            </a:r>
            <a:r>
              <a:rPr lang="pt-B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ele "fornece" corrente ao dispositivo de controle. Quando o sensor PNP é ativado, ele conecta a alimentação positiva (+) ao CLP ou outro dispositivo de controle.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esse tipo de sensor, o CLP deve ser configurado como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 recebe a corrente positiva (+) do sensor e faz o controle ao fornecer a corrente negativa (-) ao sensor quando necessário.</a:t>
            </a:r>
          </a:p>
          <a:p>
            <a:pPr marL="0" indent="0" algn="just">
              <a:buNone/>
            </a:pPr>
            <a:endParaRPr lang="pt-BR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puxa a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CLP,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fornece a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positiva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CLP,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(-).</a:t>
            </a:r>
          </a:p>
        </p:txBody>
      </p:sp>
    </p:spTree>
    <p:extLst>
      <p:ext uri="{BB962C8B-B14F-4D97-AF65-F5344CB8AC3E}">
        <p14:creationId xmlns:p14="http://schemas.microsoft.com/office/powerpoint/2010/main" val="33315410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937</Words>
  <Application>Microsoft Office PowerPoint</Application>
  <PresentationFormat>Apresentação na tela (16:9)</PresentationFormat>
  <Paragraphs>80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05  CLP – Programação – LADER Aplicação e Prática</vt:lpstr>
      <vt:lpstr>CLP – Aplicação</vt:lpstr>
      <vt:lpstr>CLP – Aplicação</vt:lpstr>
      <vt:lpstr>CLP – Prática (Passos)</vt:lpstr>
      <vt:lpstr>CLP – Prática (Passos)</vt:lpstr>
      <vt:lpstr>CLP – Exemplos Práticos</vt:lpstr>
      <vt:lpstr>CLP – Sinking vs Sourcing</vt:lpstr>
      <vt:lpstr>CLP – Sinking vs Sourcing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978</cp:revision>
  <dcterms:created xsi:type="dcterms:W3CDTF">2020-03-17T20:12:34Z</dcterms:created>
  <dcterms:modified xsi:type="dcterms:W3CDTF">2025-04-07T21:35:23Z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