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33" r:id="rId13"/>
    <p:sldId id="323" r:id="rId14"/>
    <p:sldId id="360" r:id="rId15"/>
    <p:sldId id="369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AB8C-9E23-3AB8-930A-125D0599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C217D2-3C94-F53A-549F-13D34B089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3E07FB-C816-90C5-7F76-F9718D95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7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3CDB-E325-D1D9-7743-9483FD2F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E289A4D-EEA8-F9CF-EE79-3B2039EF7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C08DCE-0C0E-C69C-A9A3-02CFDEE9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676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126C-A481-7272-4EEE-2D875E1D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5859DE-476E-19F2-6A64-73339930E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21139FD-7876-746D-DDB0-A80C53D15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6D36-4FA9-C50E-081F-530867023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FD2E63-0D36-A771-BBC2-74320E948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F75286-A8DF-DA19-2AF5-0217E42C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18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52D5-4225-6F88-CCA6-E97A209F6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E75F38-9B48-058F-718B-097325549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01C43E-D5D8-B901-70F4-D3DFEA4EF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69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B1358-2029-FCA8-60A8-09597C19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2B4A84-3A05-46A1-3000-83F08638E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4705CE-0CC7-4126-7505-ED8F8B1F8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0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EC1DD-ECB1-A32E-1725-E7C8C99C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92341D-5176-AE24-71D4-4E8121C99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E61CE9-4563-B679-5B71-C883D2495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74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B9A4-A6E3-F3C2-4629-BBFACD7A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4E89B7-1278-9537-7CEA-3391CD3A9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9D90A2-CF20-A15A-7069-9493569B3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02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578C-3FB1-5CB4-386F-22B76A9E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F8CB3B-9646-F69B-0515-FF659E07A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537B60-3A83-D812-4CD5-BEBDD0F9D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27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public.imd.ufrn.br/curso/disciplina/1/55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fessorcesarcosta.com.br/upload/imagens_upload/Apostila_%20Sistema%20Supervis%C3%B3rio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ob-KbLINZ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OxL3L7ewz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A85F-5105-E4D4-05FD-8E50F296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0FA62F-6156-EDB2-EA80-AB262D49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Benefícios</a:t>
            </a:r>
            <a:r>
              <a:rPr lang="en-US" b="1" dirty="0">
                <a:solidFill>
                  <a:srgbClr val="0070C0"/>
                </a:solidFill>
              </a:rPr>
              <a:t> Indústria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60E74A-B32F-449F-B4AC-57893B2EFE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erros e custos;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segurança e eficiência;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Facilidade de manutenção e diagnóstico.</a:t>
            </a:r>
          </a:p>
        </p:txBody>
      </p:sp>
    </p:spTree>
    <p:extLst>
      <p:ext uri="{BB962C8B-B14F-4D97-AF65-F5344CB8AC3E}">
        <p14:creationId xmlns:p14="http://schemas.microsoft.com/office/powerpoint/2010/main" val="2307981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4365-05DE-543C-7170-430C3CF26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3D5144-6155-AB6A-B1AA-8938B3D4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A5E936-1CCD-B3E8-305A-ED320DF2E6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Tratamento de Água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controlam bombas e válvulas;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monitora níveis, vazão, qualidade da água.</a:t>
            </a:r>
          </a:p>
        </p:txBody>
      </p:sp>
    </p:spTree>
    <p:extLst>
      <p:ext uri="{BB962C8B-B14F-4D97-AF65-F5344CB8AC3E}">
        <p14:creationId xmlns:p14="http://schemas.microsoft.com/office/powerpoint/2010/main" val="21863855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(SCADA)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https://materialpublic.imd.ufrn.br/curso/disciplina/1/55/1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https://professorcesarcosta.com.br/upload/imagens_upload/Apostila_%20Sistema%20Supervis%C3%B3rio.pdf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(SCADA)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https://youtu.be/Job-KbLINZ4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https://youtu.be/oOxL3L7ewzM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/Pesquisa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exemplo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real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+ SCADA;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Descreva o sistema e seus benefícios;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Traga imagens/figuras do cenário real, se possível;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você acha que há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seu cotidiano?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tipos de sistemas você acha que usam SCADA?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3B84-9EE6-2466-670D-940B1C63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7D17-0197-2908-CCFD-EE37FA9B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2E808E-0613-4FD2-02AD-C403D17664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Exibição de um software de simulação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LogixPro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Clic,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I/O, TIA Portal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programa simples em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acionar uma lâmpada comum botão.</a:t>
            </a:r>
          </a:p>
        </p:txBody>
      </p:sp>
    </p:spTree>
    <p:extLst>
      <p:ext uri="{BB962C8B-B14F-4D97-AF65-F5344CB8AC3E}">
        <p14:creationId xmlns:p14="http://schemas.microsoft.com/office/powerpoint/2010/main" val="7892584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André Luiz 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Automação industrial: sistemas de controle e supervisão em CLP. 2. ed. São Paulo: Editora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de.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e automação: sistemas supervisórios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CLP's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Rio de Janeiro: LTC, 2018.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Sistemas Supervisórios Automatizando e Monitorando Processos Industriais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Sistemas </a:t>
            </a:r>
            <a:r>
              <a:rPr lang="en-US" b="1" dirty="0" err="1">
                <a:solidFill>
                  <a:srgbClr val="0070C0"/>
                </a:solidFill>
              </a:rPr>
              <a:t>Supervisórios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É um sistema que monitora e controla um processo industrial, utilizando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componentes físicos principais.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Como exemplo, temos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é um software que faz a coleta, armazenamento e exibição de dados em tempo real do processo, permitindo aos operadores monitorar e interagir com o sistema.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2DCB-60E8-7E5E-AEE0-1FF6F3B4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14FEAA-F1A7-B5E8-607D-14608B8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829F38-20CE-749C-F671-24D30D469B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Supervisiona e controla processos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Exibe informações gráficas 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 com banco de dados e redes;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Coleta, registra e exibe dados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4807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131B-9622-0B64-F32D-8A71A636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6127E-8664-6D71-61DA-B31C99E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6735B6-20FC-F635-184A-7FC393EA9B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Homem-Máquina (IHM);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de comunicação;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(usuários na rede).</a:t>
            </a:r>
          </a:p>
        </p:txBody>
      </p:sp>
    </p:spTree>
    <p:extLst>
      <p:ext uri="{BB962C8B-B14F-4D97-AF65-F5344CB8AC3E}">
        <p14:creationId xmlns:p14="http://schemas.microsoft.com/office/powerpoint/2010/main" val="30294207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85A3-055B-1F0A-9086-A52BE21A4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E994C7-EB35-8F4C-9FBF-2476E997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284D0A-AA30-9B12-05F3-E8ABAD4356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Platform Communications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Ethernet/IP.</a:t>
            </a:r>
          </a:p>
        </p:txBody>
      </p:sp>
    </p:spTree>
    <p:extLst>
      <p:ext uri="{BB962C8B-B14F-4D97-AF65-F5344CB8AC3E}">
        <p14:creationId xmlns:p14="http://schemas.microsoft.com/office/powerpoint/2010/main" val="35112437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8BEC2-B0EB-5786-C4C9-16690849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1872A9-B6E8-1887-0815-BBCCF51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16263A-11A0-44F5-52C9-04F213AFB7A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Elipse E3;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InduSoft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Studio;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SCADA.</a:t>
            </a:r>
          </a:p>
        </p:txBody>
      </p:sp>
    </p:spTree>
    <p:extLst>
      <p:ext uri="{BB962C8B-B14F-4D97-AF65-F5344CB8AC3E}">
        <p14:creationId xmlns:p14="http://schemas.microsoft.com/office/powerpoint/2010/main" val="29129021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3AE8-26D3-4D41-9836-4D0B5DA1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767D1-D05B-3BC9-09F5-42D9A5C6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CLP +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BAC4D7-9E5C-1644-72FF-99678B2062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Elipse E3;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InduSoft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Studio;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SCADA.</a:t>
            </a:r>
          </a:p>
        </p:txBody>
      </p:sp>
    </p:spTree>
    <p:extLst>
      <p:ext uri="{BB962C8B-B14F-4D97-AF65-F5344CB8AC3E}">
        <p14:creationId xmlns:p14="http://schemas.microsoft.com/office/powerpoint/2010/main" val="30808767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2CCA-5B1D-21E0-745D-70AAF1E6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455AEE-336E-0FB9-B475-4F57A428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CLP +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551142-CA47-AF06-E933-67FB8B7D9C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coleta dados em campo;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 recebe, armazena e apresenta;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Operação manual via IHM;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Alarmes, gráficos e relatórios.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 dessa integração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em tempo real;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 e notificações;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histórico;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Tomada de decisão baseada em dados.</a:t>
            </a:r>
          </a:p>
        </p:txBody>
      </p:sp>
    </p:spTree>
    <p:extLst>
      <p:ext uri="{BB962C8B-B14F-4D97-AF65-F5344CB8AC3E}">
        <p14:creationId xmlns:p14="http://schemas.microsoft.com/office/powerpoint/2010/main" val="14785610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584</Words>
  <Application>Microsoft Office PowerPoint</Application>
  <PresentationFormat>Apresentação na tela (16:9)</PresentationFormat>
  <Paragraphs>112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Controladores Lógicos e Programáveis (CLP)</vt:lpstr>
      <vt:lpstr> Aula 08  CLP – Sistemas Supervisórios Automatizando e Monitorando Processos Industriais</vt:lpstr>
      <vt:lpstr>CLP – Sistemas Supervisórios</vt:lpstr>
      <vt:lpstr>CLP – Funções (Supervisório)</vt:lpstr>
      <vt:lpstr>CLP – Elementos (Supervisório)</vt:lpstr>
      <vt:lpstr>CLP – Protocolos (Supervisório)</vt:lpstr>
      <vt:lpstr>CLP – Softwares (Supervisório)</vt:lpstr>
      <vt:lpstr>CLP – Integração CLP + SCADA</vt:lpstr>
      <vt:lpstr>CLP – Integração CLP + SCADA</vt:lpstr>
      <vt:lpstr>CLP – Benefícios Indústria</vt:lpstr>
      <vt:lpstr>CLP – Exemplo</vt:lpstr>
      <vt:lpstr>Leitura Específica</vt:lpstr>
      <vt:lpstr>Aprenda+</vt:lpstr>
      <vt:lpstr>Dinâmica/Pesquisa</vt:lpstr>
      <vt:lpstr>Dinâmica/Prática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989</cp:revision>
  <dcterms:created xsi:type="dcterms:W3CDTF">2020-03-17T20:12:34Z</dcterms:created>
  <dcterms:modified xsi:type="dcterms:W3CDTF">2025-05-07T20:29:46Z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