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examples/swap-variables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 and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'str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y);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reais.’;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3950"/>
            <a:ext cx="8865056" cy="37147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https://www.hashtagtreinamentos.com/estruturas-condicionais-no-python?gad=1&amp;gclid=Cj0KCQjw0bunBhD9ARIsAAZl0E0S7mLV8qZXM6TyYiBgGErp5v2P5MMo8-GXuCbrON_BdrKHSNVUfGwaAsOVEALw_wcB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https://www.hashtagtreinamentos.com/estruturas-condicionais-no-python?gad=1&amp;gclid=Cj0KCQjw0bunBhD9ARIsAAZl0E0S7mLV8qZXM6TyYiBgGErp5v2P5MMo8-GXuCbrON_BdrKHSNVUfGwaAsOVEALw_wcB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“,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“,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872</Words>
  <Application>Microsoft Office PowerPoint</Application>
  <PresentationFormat>Apresentação na tela (16:9)</PresentationFormat>
  <Paragraphs>138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Desenvolvimento Rápido de Aplicações em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714</cp:revision>
  <dcterms:created xsi:type="dcterms:W3CDTF">2020-03-17T20:12:34Z</dcterms:created>
  <dcterms:modified xsi:type="dcterms:W3CDTF">2023-08-30T14:47:08Z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