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7"/>
  </p:notesMasterIdLst>
  <p:sldIdLst>
    <p:sldId id="355" r:id="rId2"/>
    <p:sldId id="291" r:id="rId3"/>
    <p:sldId id="331" r:id="rId4"/>
    <p:sldId id="338" r:id="rId5"/>
    <p:sldId id="349" r:id="rId6"/>
    <p:sldId id="354" r:id="rId7"/>
    <p:sldId id="348" r:id="rId8"/>
    <p:sldId id="350" r:id="rId9"/>
    <p:sldId id="351" r:id="rId10"/>
    <p:sldId id="352" r:id="rId11"/>
    <p:sldId id="340" r:id="rId12"/>
    <p:sldId id="341" r:id="rId13"/>
    <p:sldId id="343" r:id="rId14"/>
    <p:sldId id="342" r:id="rId15"/>
    <p:sldId id="339" r:id="rId16"/>
    <p:sldId id="344" r:id="rId17"/>
    <p:sldId id="345" r:id="rId18"/>
    <p:sldId id="346" r:id="rId19"/>
    <p:sldId id="347" r:id="rId20"/>
    <p:sldId id="353" r:id="rId21"/>
    <p:sldId id="323" r:id="rId22"/>
    <p:sldId id="333" r:id="rId23"/>
    <p:sldId id="334" r:id="rId24"/>
    <p:sldId id="337" r:id="rId25"/>
    <p:sldId id="30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[1:3];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1, 5, 7, 9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não contém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2715</TotalTime>
  <Words>1397</Words>
  <Application>Microsoft Office PowerPoint</Application>
  <PresentationFormat>Apresentação na tela (16:9)</PresentationFormat>
  <Paragraphs>162</Paragraphs>
  <Slides>25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679</cp:revision>
  <dcterms:created xsi:type="dcterms:W3CDTF">2020-03-17T20:12:34Z</dcterms:created>
  <dcterms:modified xsi:type="dcterms:W3CDTF">2022-09-17T15:09:08Z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