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31" r:id="rId4"/>
    <p:sldId id="332" r:id="rId5"/>
    <p:sldId id="333" r:id="rId6"/>
    <p:sldId id="338" r:id="rId7"/>
    <p:sldId id="334" r:id="rId8"/>
    <p:sldId id="337" r:id="rId9"/>
    <p:sldId id="340" r:id="rId10"/>
    <p:sldId id="339" r:id="rId11"/>
    <p:sldId id="341" r:id="rId12"/>
    <p:sldId id="335" r:id="rId13"/>
    <p:sldId id="344" r:id="rId14"/>
    <p:sldId id="284" r:id="rId15"/>
    <p:sldId id="342" r:id="rId16"/>
    <p:sldId id="336" r:id="rId17"/>
    <p:sldId id="343" r:id="rId18"/>
    <p:sldId id="30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60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76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2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19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672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17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10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3653025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grada.minhabiblioteca.com.br/#/books/9788521630937/cfi/6/2!/4/2/2@0:0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Loader/160738/epu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ntegrada.minhabiblioteca.com.br/#/books/9788595156968/" TargetMode="External"/><Relationship Id="rId4" Type="http://schemas.openxmlformats.org/officeDocument/2006/relationships/hyperlink" Target="https://integrada.minhabiblioteca.com.br/#/books/9788582604694/cfi/3!/4/4@0.00:36.7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  <a:p>
            <a:pPr algn="r" hangingPunct="1"/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INTERFACE GRÁFICA COM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FRAMEWORK E BIBLIOTECAS PARA GUI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PRINCIPAIS FRAMEWORKS E BIBLIOTECAS NECESSÁRIAS PARA A GUI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WIDGETS E MONTAGEM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INCLUSÃO DE DADOS EM TABELA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LOCALIZAÇÃO, ALTERAÇÃO E EXCLUSÃO DE DADOS EM TABELA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944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APLICANDO RAD (CRÉDITO DIGITAL)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ETAPAS COM RAD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MODELAGEM DE NEGÓCIOS E DADOS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DESIGN DE INTERFACE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RAP EM PYTHON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048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 – presencial e SIM2 – on-line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ponto cada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= Prova + Projeto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 = Somente Pontuação da Prova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 = 10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aprovação; presença 25%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14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156250" y="2655972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206461" y="108862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EBBC54-2A90-1E65-77B4-A31559B0C0E0}"/>
              </a:ext>
            </a:extLst>
          </p:cNvPr>
          <p:cNvSpPr txBox="1"/>
          <p:nvPr/>
        </p:nvSpPr>
        <p:spPr>
          <a:xfrm>
            <a:off x="106463" y="4003541"/>
            <a:ext cx="771673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 eaLnBrk="0" hangingPunct="0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presencial vale 1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SIM2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on-line vale 1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AV = Prova + Projeto;</a:t>
            </a:r>
          </a:p>
          <a:p>
            <a:pPr marL="0" indent="0" algn="just" eaLnBrk="0" hangingPunct="0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Nova chance;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EXISTE SEGUNDA CHAMADA;</a:t>
            </a:r>
            <a:r>
              <a:rPr lang="pt-B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AVS = Final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BANIN, Sérgio Luiz. Python 3 ­ Conceitos e Aplicações ­ Uma Abordagem Didática. 1. São Paulo: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Érica, 2018. 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https://integrada.minhabiblioteca.com.br/#/books/9788536530253/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PERKOVIC, Ljubomir. Introdução à Computação Usando Python ­ Um Foco no Desenvolvimento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Aplicações. 1. Rio de Janeiro: LTC, 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https://integrada.minhabiblioteca.com.br/#/books/9788521630937/cfi/6/2!/4/2/2@0:0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TUCKER, Allen; NOONAN, Robert. Linguagens de Programação: Princípios e Paradigmas. 1.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Porto Alegre: Grupo A</a:t>
            </a:r>
          </a:p>
          <a:p>
            <a:pPr marL="0" indent="0" algn="just" eaLnBrk="0" hangingPunct="0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https://integrada.minhabiblioteca.com.br/#/books/9788563308566/cfi/0!/4/2@100:0.00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1580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ALVES, William P. Projetos de Sistemas Web. São Paulo: Érica, 2015.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https://integrada.minhabiblioteca.com.br/#/books/9788536532462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Forbellone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André L. V. Lógica de Programação a construção de algoritmos e estruturas de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dados. 3. São Paulo: Pearson, 2005.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https://plataforma.bvirtual.com.br/Leitor/Loader/323/pdf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LIMA, Janssen dos Reis. Consumindo a API do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Python. 1. Rio de Janeiro: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https://plataforma.bvirtual.com.br/Leitor/Loader/160738/epub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SEBESTA,Robert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 Conceitos de Linguagens de Programação. 11. Porto Alegre: Grupo A, 2011.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https://integrada.minhabiblioteca.com.br/#/books/9788582604694/cfi/3!/4/4@0.00:36.7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WAZLAWICK, Raul, S. Introdução a Algoritmos e Programação com Python. São Paulo: Elsevier,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https://integrada.minhabiblioteca.com.br/#/books/9788595156968/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alt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42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10º Semestre – </a:t>
            </a:r>
            <a:r>
              <a:rPr lang="pt-BR" altLang="pt-BR" sz="24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(Formando)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um projeto interdisciplinar através do Python RAD para desenvolvimento de um projeto web.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 (RAPID APPLICATION DEVELOPMENT). MANIPULAÇÃO DE DADOS EM ARQUIVOS.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COM BANCO DE DADOS. INTERFACE GRÁFICA COM PYTHON. APLICANDO RAD.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aplicações em Python, baseando-­se na metodologia de desenvolvimento rápido de aplicações (RAD), para realizar entregas de produtos de forma célere e coesa.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 Implementar técnicas manipulação de dados, com base com base nas bibliotecas da linguagem de programação Python, para obter sistemas capazes de entregar persistência de dados tratados contra erros de usuários.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aplicações que acessem bancos de dados relacionais, utilizando as funções e/ou classes da linguagem Python, para permitir a manipulação de massas de dados armazenadas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SGBDs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sistemas que ofereçam interface gráfica, com base nos principais frameworks Python, para que os produtos sejam compatíveis demandas de mercado.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 Interpretar o processo de desenvolvimento rápido, tendo como modelo de processo de software o RAD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Apllication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a utilização de ciclos curtos de desenvolvimentos iterativos e incrementais.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5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 RAD (RAPID APPLICATIONS DEVELOPMENT)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INTRODUÇÃO AO RAD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FASES DO RAD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APLICAÇÃO DO RAD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RAD EM PYTHON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   MANIPULAÇÃO DE DADOS EM ARQUIVOS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 MANIPULAÇÃO DE ARQUIVOS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 MANIPULAÇÃO DE STRINGS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 EXCEÇÕES E OUTRAS OPERAÇÕES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PYTHON COM BANCO DE DADOS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FRAMEWORK E BIBLIOTECAS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BANCO DE DADOS E TABELAS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FUNCIONALIDADES EM TABELAS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RECUPERAÇÃO DE REGISTROS EM TABELAS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904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1036</Words>
  <Application>Microsoft Office PowerPoint</Application>
  <PresentationFormat>Apresentação na tela (16:9)</PresentationFormat>
  <Paragraphs>129</Paragraphs>
  <Slides>18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Leelawadee</vt:lpstr>
      <vt:lpstr>Times New Roman</vt:lpstr>
      <vt:lpstr>Wingdings</vt:lpstr>
      <vt:lpstr>Office Theme</vt:lpstr>
      <vt:lpstr>Desenvolvimento Rápido de Aplicações em Python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</vt:lpstr>
      <vt:lpstr>Metodologia/Avaliação</vt:lpstr>
      <vt:lpstr>Avaliação</vt:lpstr>
      <vt:lpstr>Referências Bibliográficas</vt:lpstr>
      <vt:lpstr>Referências Bibliográficas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598</cp:revision>
  <dcterms:created xsi:type="dcterms:W3CDTF">2020-03-17T20:12:34Z</dcterms:created>
  <dcterms:modified xsi:type="dcterms:W3CDTF">2024-08-14T14:27:38Z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