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48" r:id="rId17"/>
    <p:sldId id="349" r:id="rId18"/>
    <p:sldId id="412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asimov.academy/blog/artigo/como-instalar-e-configurar-o-vscode?utm_source=google&amp;utm_medium=cpc&amp;gclid=Cj0KCQjw3JanBhCPARIsAJpXTx5E6KCflE3XuCMbbln1bauQYaubR4dm5OBgBxC4cKlqkcAuMx8LLssaArJsEALw_wc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gramadorviking.com.br/9-extensoes-de-python-para-vscode-aumente-sua-produtividad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15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Baixar versão ZIP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conta no github.com 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extensões: 	</a:t>
            </a:r>
            <a:r>
              <a:rPr lang="pt-B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(CSS),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Script); </a:t>
            </a:r>
            <a:r>
              <a:rPr lang="pt-BR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HTML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(Visual Studio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Notebook; </a:t>
            </a:r>
          </a:p>
          <a:p>
            <a:pPr marL="514350" indent="-51435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já instalado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(servidor web)  e </a:t>
            </a:r>
            <a:r>
              <a:rPr lang="pt-BR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Pylance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já instalado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Artigos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AutoNum type="arabicPeriod"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https://hub.asimov.academy/blog/artigo/como-instalar-e-configurar-o-vscode?utm_source=google&amp;utm_medium=cpc&amp;gclid=Cj0KCQjw3JanBhCPARIsAJpXTx5E6KCflE3XuCMbbln1bauQYaubR4dm5OBgBxC4cKlqkcAuMx8LLssaArJsEALw_wcB</a:t>
            </a:r>
            <a:endParaRPr lang="pt-BR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https://programadorviking.com.br/9-extensoes-de-python-para-vscode-aumente-sua-produtividade/</a:t>
            </a:r>
            <a:endParaRPr lang="pt-BR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1073</Words>
  <Application>Microsoft Office PowerPoint</Application>
  <PresentationFormat>Apresentação na tela (16:9)</PresentationFormat>
  <Paragraphs>160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Desenvolvimento Rápido de Aplicações em Python</vt:lpstr>
      <vt:lpstr> Aula 01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Ambiente DevOps - Configuração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635</cp:revision>
  <dcterms:created xsi:type="dcterms:W3CDTF">2020-03-17T20:12:34Z</dcterms:created>
  <dcterms:modified xsi:type="dcterms:W3CDTF">2023-08-23T19:10:46Z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