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'int' and 'str'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832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Desenvolvimento Rápido de Aplicações em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711</cp:revision>
  <dcterms:created xsi:type="dcterms:W3CDTF">2020-03-17T20:12:34Z</dcterms:created>
  <dcterms:modified xsi:type="dcterms:W3CDTF">2022-08-26T20:52:46Z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