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91" r:id="rId3"/>
    <p:sldId id="352" r:id="rId4"/>
    <p:sldId id="354" r:id="rId5"/>
    <p:sldId id="358" r:id="rId6"/>
    <p:sldId id="355" r:id="rId7"/>
    <p:sldId id="357" r:id="rId8"/>
    <p:sldId id="359" r:id="rId9"/>
    <p:sldId id="353" r:id="rId10"/>
    <p:sldId id="323" r:id="rId11"/>
    <p:sldId id="333" r:id="rId12"/>
    <p:sldId id="334" r:id="rId13"/>
    <p:sldId id="337" r:id="rId14"/>
    <p:sldId id="309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817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9775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2339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613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047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3940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4826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9306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variables.as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python.org/pt-br/3/tutorial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variables-constants-literal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rogramiz.com/python-programming/examples/swap-variable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Rápido de Aplicações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https://www.w3schools.com/python/python_variables.asp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https://www.programiz.com/python-programming/variables-constants-literals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https://www.programiz.com/python-programming/examples/swap-variables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>
                <a:solidFill>
                  <a:schemeClr val="bg1"/>
                </a:solidFill>
              </a:rPr>
              <a:t>Desenvolvimento Rápido de Aplicações em Python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>
                <a:solidFill>
                  <a:schemeClr val="bg1"/>
                </a:solidFill>
              </a:rPr>
              <a:t>Aula 04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200" b="1" dirty="0">
                <a:solidFill>
                  <a:schemeClr val="bg1"/>
                </a:solidFill>
              </a:rPr>
              <a:t>Estrutura </a:t>
            </a:r>
            <a:r>
              <a:rPr lang="pt-BR" sz="3200" b="1">
                <a:solidFill>
                  <a:schemeClr val="bg1"/>
                </a:solidFill>
              </a:rPr>
              <a:t>de Seleção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Condicional Simples</a:t>
            </a:r>
          </a:p>
          <a:p>
            <a:pPr algn="just">
              <a:buFontTx/>
              <a:buChar char="-"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executa uma ação somente se a condição testada for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verdadeira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nesse caso vai executar tudo que estiver dentro da estrutura (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indentação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identificar o que faz parte da estrutura IF).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29055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Simples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Sintaxe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</a:p>
          <a:p>
            <a:pPr marL="914400" lvl="2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914400" lvl="2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instruções;</a:t>
            </a:r>
          </a:p>
          <a:p>
            <a:pPr marL="914400" lvl="2" indent="0" algn="just">
              <a:buNone/>
            </a:pP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08860" lvl="5" indent="0" algn="just">
              <a:buNone/>
            </a:pP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26807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Simples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Simples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sexo = 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(input("Informe o sexo? "));</a:t>
            </a:r>
          </a:p>
          <a:p>
            <a:pPr marL="2308860" lvl="5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sexo == "masculino":</a:t>
            </a:r>
          </a:p>
          <a:p>
            <a:pPr marL="2308860" lvl="5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print("masculino");</a:t>
            </a:r>
          </a:p>
          <a:p>
            <a:pPr marL="2308860" lvl="5" indent="0" algn="just">
              <a:buNone/>
            </a:pP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08860" lvl="5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sexo == "feminino":</a:t>
            </a:r>
          </a:p>
          <a:p>
            <a:pPr marL="2308860" lvl="5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print("feminino");</a:t>
            </a:r>
          </a:p>
          <a:p>
            <a:pPr marL="2308860" lvl="5" indent="0" algn="just">
              <a:buNone/>
            </a:pP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10110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Condicional Composta (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ou (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função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(que seria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senão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quer dizer que vamos primeiramente testar a informação do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se ela não for verdadeira nós vamos executar as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do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Dessa forma teremos 2 resultados para essa nossa comparação, um para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verdadeiro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um outro para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368310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Composta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Sintaxe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</a:p>
          <a:p>
            <a:pPr marL="914400" lvl="2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64360" lvl="4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1864360" lvl="4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instruções;</a:t>
            </a:r>
          </a:p>
          <a:p>
            <a:pPr marL="1864360" lvl="4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instruções;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90163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Composta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Composta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sexo = 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(input("Informe o sexo? "));</a:t>
            </a:r>
          </a:p>
          <a:p>
            <a:pPr marL="2308860" lvl="5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sexo == "masculino":</a:t>
            </a:r>
          </a:p>
          <a:p>
            <a:pPr marL="2308860" lvl="5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print("masculino");</a:t>
            </a:r>
          </a:p>
          <a:p>
            <a:pPr marL="2308860" lvl="5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08860" lvl="5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print("feminino");</a:t>
            </a:r>
          </a:p>
          <a:p>
            <a:pPr marL="2308860" lvl="5" indent="0" algn="just">
              <a:buNone/>
            </a:pP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09673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Aninhada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	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 = “azul’; // semáforo</a:t>
            </a:r>
          </a:p>
          <a:p>
            <a:pPr marL="1841500" lvl="4" indent="0" algn="just">
              <a:buNone/>
            </a:pP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cor == ‘verde’:</a:t>
            </a:r>
          </a:p>
          <a:p>
            <a:pPr marL="1841500" lvl="4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(“Acelerar”);</a:t>
            </a:r>
          </a:p>
          <a:p>
            <a:pPr marL="1841500" lvl="4" indent="0" algn="just">
              <a:buNone/>
            </a:pP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cor == ‘amarelo’:</a:t>
            </a:r>
          </a:p>
          <a:p>
            <a:pPr marL="1841500" lvl="4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(‘Atenção’);</a:t>
            </a:r>
          </a:p>
          <a:p>
            <a:pPr marL="1841500" lvl="4" indent="0" algn="just">
              <a:buNone/>
            </a:pP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(‘Parar’);</a:t>
            </a:r>
          </a:p>
        </p:txBody>
      </p:sp>
    </p:spTree>
    <p:extLst>
      <p:ext uri="{BB962C8B-B14F-4D97-AF65-F5344CB8AC3E}">
        <p14:creationId xmlns:p14="http://schemas.microsoft.com/office/powerpoint/2010/main" val="159436814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2761</TotalTime>
  <Words>469</Words>
  <Application>Microsoft Office PowerPoint</Application>
  <PresentationFormat>Apresentação na tela (16:9)</PresentationFormat>
  <Paragraphs>76</Paragraphs>
  <Slides>14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Desenvolvimento Rápido de Aplicações em Python</vt:lpstr>
      <vt:lpstr>Aula 04  Estrutura de Seleção</vt:lpstr>
      <vt:lpstr>Python – Estrutura de Seleção</vt:lpstr>
      <vt:lpstr>Python – Estrutura de Seleção Simples</vt:lpstr>
      <vt:lpstr>Python – Estrutura de Seleção Simples</vt:lpstr>
      <vt:lpstr>Python – Estrutura de Seleção</vt:lpstr>
      <vt:lpstr>Python – Estrutura Seleção Composta</vt:lpstr>
      <vt:lpstr>Python – Estrutura Seleção Composta</vt:lpstr>
      <vt:lpstr>Python – Estrutura Seleção Aninhada</vt:lpstr>
      <vt:lpstr>Leitura Específica</vt:lpstr>
      <vt:lpstr>Aprenda+</vt:lpstr>
      <vt:lpstr>Dinâmica/Atividades</vt:lpstr>
      <vt:lpstr>Referências Bibliográficas</vt:lpstr>
      <vt:lpstr>Desenvolvimento Rápido de Aplicações em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686</cp:revision>
  <dcterms:created xsi:type="dcterms:W3CDTF">2020-03-17T20:12:34Z</dcterms:created>
  <dcterms:modified xsi:type="dcterms:W3CDTF">2022-08-26T20:53:06Z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