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6" r:id="rId4"/>
    <p:sldId id="357" r:id="rId5"/>
    <p:sldId id="358" r:id="rId6"/>
    <p:sldId id="360" r:id="rId7"/>
    <p:sldId id="361" r:id="rId8"/>
    <p:sldId id="362" r:id="rId9"/>
    <p:sldId id="36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57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2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Repetição For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se quer iterar sobre um bloco de código um número determinado de vezes.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 (Objeto)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for: (Objeto)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[‘26976’, ‘38787’, ‘49070’, ‘20809’, ‘3097’, ‘498798’, ‘3987’, ‘28768’];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 in ordens: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‘2’: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preventiva’);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‘3’: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f’Oderm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corretiva’);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{ordem} – Manutenção preditiva’);</a:t>
            </a:r>
          </a:p>
        </p:txBody>
      </p:sp>
    </p:spTree>
    <p:extLst>
      <p:ext uri="{BB962C8B-B14F-4D97-AF65-F5344CB8AC3E}">
        <p14:creationId xmlns:p14="http://schemas.microsoft.com/office/powerpoint/2010/main" val="2687444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 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por exemplo, retornará o seguinte valor : “0, 1, 2, 3”, pois ao chegar ao número 4, o loop será concluído. A sintaxe da função 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 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 for/range: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% 2 == 0: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(“Número”, numero, “é par”);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222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10, 2):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10):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668</Words>
  <Application>Microsoft Office PowerPoint</Application>
  <PresentationFormat>Apresentação na tela (16:9)</PresentationFormat>
  <Paragraphs>79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Desenvolvimento Rápido de Aplicações em Python</vt:lpstr>
      <vt:lpstr>Aula 05  Estrutura de Repetição For</vt:lpstr>
      <vt:lpstr>Python – Estrutura Repetição (Loops)</vt:lpstr>
      <vt:lpstr>Python – Estrutura Repetição for/in</vt:lpstr>
      <vt:lpstr>Python – Estrutura Repetição for/in</vt:lpstr>
      <vt:lpstr>Python – Estrutura Repetição for/range</vt:lpstr>
      <vt:lpstr>Python – Estrutura Repetição for/range</vt:lpstr>
      <vt:lpstr>Python – Estrutura Repetição for/range</vt:lpstr>
      <vt:lpstr>Python – Estrutura Repetição for/range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692</cp:revision>
  <dcterms:created xsi:type="dcterms:W3CDTF">2020-03-17T20:12:34Z</dcterms:created>
  <dcterms:modified xsi:type="dcterms:W3CDTF">2022-08-26T20:53:24Z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