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6"/>
  </p:notesMasterIdLst>
  <p:sldIdLst>
    <p:sldId id="291" r:id="rId2"/>
    <p:sldId id="354" r:id="rId3"/>
    <p:sldId id="331" r:id="rId4"/>
    <p:sldId id="338" r:id="rId5"/>
    <p:sldId id="349" r:id="rId6"/>
    <p:sldId id="348" r:id="rId7"/>
    <p:sldId id="350" r:id="rId8"/>
    <p:sldId id="351" r:id="rId9"/>
    <p:sldId id="352" r:id="rId10"/>
    <p:sldId id="340" r:id="rId11"/>
    <p:sldId id="341" r:id="rId12"/>
    <p:sldId id="343" r:id="rId13"/>
    <p:sldId id="342" r:id="rId14"/>
    <p:sldId id="339" r:id="rId15"/>
    <p:sldId id="344" r:id="rId16"/>
    <p:sldId id="345" r:id="rId17"/>
    <p:sldId id="346" r:id="rId18"/>
    <p:sldId id="347" r:id="rId19"/>
    <p:sldId id="353" r:id="rId20"/>
    <p:sldId id="323" r:id="rId21"/>
    <p:sldId id="333" r:id="rId22"/>
    <p:sldId id="334" r:id="rId23"/>
    <p:sldId id="337" r:id="rId24"/>
    <p:sldId id="355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326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636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086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78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732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230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967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95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05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5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898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29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444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62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IkoaXbLsUg8" TargetMode="External"/><Relationship Id="rId4" Type="http://schemas.openxmlformats.org/officeDocument/2006/relationships/hyperlink" Target="https://www.programiz.com/python-programming/examples/swap-variable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forma de criar novos tipos de dados...</a:t>
            </a: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Agrupando  tipos diferentes de maneira organizada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(C, C++, Fortran, F# (F Sharp .NET)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(Java, Python,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realmente um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(Matricula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Media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0498AC-A0DE-4B99-9CBD-7ABDE94F2440}"/>
              </a:ext>
            </a:extLst>
          </p:cNvPr>
          <p:cNvSpPr txBox="1"/>
          <p:nvPr/>
        </p:nvSpPr>
        <p:spPr>
          <a:xfrm>
            <a:off x="5824603" y="2418002"/>
            <a:ext cx="2655517" cy="120032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Calibri"/>
              </a:rPr>
              <a:t>Aluno</a:t>
            </a:r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Matricula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Nome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Media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float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5631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linguagem C)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638827" y="1648389"/>
            <a:ext cx="3181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nome[200];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compras;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852F60-C492-4ADE-A7A1-83433CCBD955}"/>
              </a:ext>
            </a:extLst>
          </p:cNvPr>
          <p:cNvSpPr txBox="1"/>
          <p:nvPr/>
        </p:nvSpPr>
        <p:spPr>
          <a:xfrm>
            <a:off x="3494762" y="1628888"/>
            <a:ext cx="5513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"Fulano“);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"01234567890“);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5000.0;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715639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186182" y="1730007"/>
            <a:ext cx="8206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= (‘80s I I 11s f I')</a:t>
            </a:r>
          </a:p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b"Fulano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", 0, 2, b’123456789001, 5000.00, 3)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394389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 em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sem nomes dos campos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Foco primário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trocar dados com C/C++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Como guardar dados organizados em Python?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mais conveniente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75563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Agrupamentos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nomeados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Existe em Python, F#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 Sharp .NET),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É como definir um registro, porém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imutável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Python são dados separados por vírgulas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Definido por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parênteses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8686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(15, 9.4, “pera”)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1046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(“Julia Cardoso", "01234567890", 7000.0, 17)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(cliente)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acesso é como em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(: e ::)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podemos mudar um elemento!</a:t>
            </a:r>
          </a:p>
        </p:txBody>
      </p:sp>
    </p:spTree>
    <p:extLst>
      <p:ext uri="{BB962C8B-B14F-4D97-AF65-F5344CB8AC3E}">
        <p14:creationId xmlns:p14="http://schemas.microsoft.com/office/powerpoint/2010/main" val="38952887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cliente[1] = "1234“ #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 alterar.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Apagando uma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cliente</a:t>
            </a:r>
          </a:p>
        </p:txBody>
      </p:sp>
    </p:spTree>
    <p:extLst>
      <p:ext uri="{BB962C8B-B14F-4D97-AF65-F5344CB8AC3E}">
        <p14:creationId xmlns:p14="http://schemas.microsoft.com/office/powerpoint/2010/main" val="101879809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C.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campos, porém, são imutáveis.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(‘Cliente’, ‘nome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 compras’)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Cliente(‘Fulano’, ‘01234567890’, 5000.00, 300.00)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umCliente.cpf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221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SETs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disponíveis como </a:t>
            </a:r>
            <a:r>
              <a:rPr lang="pt-B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builtins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Python, utilizadas para representar coleções desordenadas de elementos únicos.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elementos não são armazenados em uma ordem específica e confiável; Conjuntos não contém elementos repetidos.</a:t>
            </a:r>
          </a:p>
          <a:p>
            <a:pPr marL="0" indent="0" algn="just">
              <a:buNone/>
            </a:pP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4])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3, 4}; </a:t>
            </a:r>
          </a:p>
          <a:p>
            <a:pPr marL="0" indent="0" algn="just">
              <a:buNone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2, 3, 4};  e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5, 3, 7}; a.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037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Tipos de dados aglomerados:	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Listas, </a:t>
            </a:r>
            <a:r>
              <a:rPr lang="pt-BR" sz="3200" b="1" dirty="0" err="1">
                <a:solidFill>
                  <a:schemeClr val="bg1"/>
                </a:solidFill>
              </a:rPr>
              <a:t>Registros,Tuplas</a:t>
            </a:r>
            <a:r>
              <a:rPr lang="pt-BR" sz="3200" b="1" dirty="0">
                <a:solidFill>
                  <a:schemeClr val="bg1"/>
                </a:solidFill>
              </a:rPr>
              <a:t> E </a:t>
            </a:r>
            <a:r>
              <a:rPr lang="pt-BR" sz="3200" b="1" dirty="0" err="1">
                <a:solidFill>
                  <a:schemeClr val="bg1"/>
                </a:solidFill>
              </a:rPr>
              <a:t>SETs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379167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https://www.youtube.com/watch?v=IkoaXbLsUg8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252136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Tipo de Dados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aglomerado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tipo abstrato de informação que é composto exclusivamente pela aglomeração de outros tipos abstratos, por exemplo, 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nomeadas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Python.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uma lista é representada como uma sequência de objetos separados por vírgula e dentro de colchetes [], cada valor na lista é identificado por um índice.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lista,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(conteúdo da lista) 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(posição do elemento na lista).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54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guardar dados de tipos diferentes (Métodos)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ou sem elementos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adicionar elementos com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excluir elementos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elemento da lista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imprimir (print)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percorrer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 da lista.</a:t>
            </a:r>
          </a:p>
        </p:txBody>
      </p:sp>
    </p:spTree>
    <p:extLst>
      <p:ext uri="{BB962C8B-B14F-4D97-AF65-F5344CB8AC3E}">
        <p14:creationId xmlns:p14="http://schemas.microsoft.com/office/powerpoint/2010/main" val="7861774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Imprimindo um único elemento: print(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 =&gt;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[:3]) =&gt; 1, 4, 8</a:t>
            </a:r>
          </a:p>
        </p:txBody>
      </p:sp>
    </p:spTree>
    <p:extLst>
      <p:ext uri="{BB962C8B-B14F-4D97-AF65-F5344CB8AC3E}">
        <p14:creationId xmlns:p14="http://schemas.microsoft.com/office/powerpoint/2010/main" val="23726105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[1:3]) =&gt; 4,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informada até o fim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[2:]) =&gt; 8, 5, 7, 9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631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“de tanto em tanto” com”: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[::2]) =&gt; 1, 8, 5, 7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e inicial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[1::3]) =&gt; 4, 7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806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Apagar, uma faixa da lista com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print(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lista totalmente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016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2674</TotalTime>
  <Words>1256</Words>
  <Application>Microsoft Office PowerPoint</Application>
  <PresentationFormat>Apresentação na tela (16:9)</PresentationFormat>
  <Paragraphs>157</Paragraphs>
  <Slides>24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 MT</vt:lpstr>
      <vt:lpstr>Times New Roman</vt:lpstr>
      <vt:lpstr>Wingdings</vt:lpstr>
      <vt:lpstr>Galeria</vt:lpstr>
      <vt:lpstr>Desenvolvimento Rápido de Aplicações em Python</vt:lpstr>
      <vt:lpstr>Aula 07  Tipos de dados aglomerados:   Listas, Registros,Tuplas E SETs</vt:lpstr>
      <vt:lpstr>Python – Tipo de Dados Aglomerados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 Aglomerados Registros</vt:lpstr>
      <vt:lpstr>Python – TD Aglomerados Registros</vt:lpstr>
      <vt:lpstr>Python – TD Aglomerados Registros</vt:lpstr>
      <vt:lpstr>Python – TD Aglomerados Registros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SETs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659</cp:revision>
  <dcterms:created xsi:type="dcterms:W3CDTF">2020-03-17T20:12:34Z</dcterms:created>
  <dcterms:modified xsi:type="dcterms:W3CDTF">2022-08-26T21:11:57Z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