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3"/>
  </p:notesMasterIdLst>
  <p:sldIdLst>
    <p:sldId id="352" r:id="rId2"/>
    <p:sldId id="331" r:id="rId3"/>
    <p:sldId id="339" r:id="rId4"/>
    <p:sldId id="338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23" r:id="rId18"/>
    <p:sldId id="333" r:id="rId19"/>
    <p:sldId id="334" r:id="rId20"/>
    <p:sldId id="337" r:id="rId21"/>
    <p:sldId id="35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40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7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3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46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404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8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7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7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27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08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81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36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82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-OmVr_fT4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03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enviar argumentos com a sintaxe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 forma, à ordem dos argumentos não importa.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(adulto3, adulto2, adulto1):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" + adulto3);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(adulto1 = “Juju", adulto2 = “Paulo", adulto3 = “João");</a:t>
            </a:r>
          </a:p>
        </p:txBody>
      </p:sp>
    </p:spTree>
    <p:extLst>
      <p:ext uri="{BB962C8B-B14F-4D97-AF65-F5344CB8AC3E}">
        <p14:creationId xmlns:p14="http://schemas.microsoft.com/office/powerpoint/2010/main" val="23372722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 =&gt; Desta forma a função receberá um dicionário de argumentos, podendo acessar os itens de acordo com o atributo.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dicionário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ultimo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"]);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433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Passando uma lista como um argumento.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(comida):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comida: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print(x);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"banana",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cereja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143686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Retornando valores.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* x;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(9));</a:t>
            </a:r>
          </a:p>
        </p:txBody>
      </p:sp>
    </p:spTree>
    <p:extLst>
      <p:ext uri="{BB962C8B-B14F-4D97-AF65-F5344CB8AC3E}">
        <p14:creationId xmlns:p14="http://schemas.microsoft.com/office/powerpoint/2010/main" val="24818377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Função sem conteúdo.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(“oi”);</a:t>
            </a:r>
          </a:p>
        </p:txBody>
      </p:sp>
    </p:spTree>
    <p:extLst>
      <p:ext uri="{BB962C8B-B14F-4D97-AF65-F5344CB8AC3E}">
        <p14:creationId xmlns:p14="http://schemas.microsoft.com/office/powerpoint/2010/main" val="14085237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função que é definida em termos de si mesma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&gt; 0):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 +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- 1);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result = 0;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result;</a:t>
            </a:r>
          </a:p>
          <a:p>
            <a:pPr marL="619125" lvl="1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Results")</a:t>
            </a:r>
          </a:p>
          <a:p>
            <a:pPr marL="619125" lvl="1" indent="0" algn="just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sequência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5553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https://www.cs.usfca.edu/~galles/visualization/Algorithms.html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728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https://www.w3schools.com/python/python_functions.asp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https://www.youtube.com/watch?v=u-OmVr_fT4s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só é executado quando é chamado.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dados, conhecidos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uma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resultado.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4012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que são passadas para uma função.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Chamada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659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World!!!");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92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Cardoso");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(“Maria");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255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(“Julia", “Cardoso");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58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Errado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missing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required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9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Correto,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DEFAULT.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 "):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</p:txBody>
      </p:sp>
    </p:spTree>
    <p:extLst>
      <p:ext uri="{BB962C8B-B14F-4D97-AF65-F5344CB8AC3E}">
        <p14:creationId xmlns:p14="http://schemas.microsoft.com/office/powerpoint/2010/main" val="32689949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argumentos for desconhecido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adicione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antes do nome do parâmetro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argumentos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filha mais nova é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(“Juju", “Laura", “Maria Paula");</a:t>
            </a:r>
          </a:p>
        </p:txBody>
      </p:sp>
    </p:spTree>
    <p:extLst>
      <p:ext uri="{BB962C8B-B14F-4D97-AF65-F5344CB8AC3E}">
        <p14:creationId xmlns:p14="http://schemas.microsoft.com/office/powerpoint/2010/main" val="13675925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2736</TotalTime>
  <Words>856</Words>
  <Application>Microsoft Office PowerPoint</Application>
  <PresentationFormat>Apresentação na tela (16:9)</PresentationFormat>
  <Paragraphs>129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677</cp:revision>
  <dcterms:created xsi:type="dcterms:W3CDTF">2020-03-17T20:12:34Z</dcterms:created>
  <dcterms:modified xsi:type="dcterms:W3CDTF">2022-08-26T21:06:01Z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