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9"/>
  </p:notesMasterIdLst>
  <p:sldIdLst>
    <p:sldId id="291" r:id="rId2"/>
    <p:sldId id="347" r:id="rId3"/>
    <p:sldId id="331" r:id="rId4"/>
    <p:sldId id="339" r:id="rId5"/>
    <p:sldId id="340" r:id="rId6"/>
    <p:sldId id="341" r:id="rId7"/>
    <p:sldId id="342" r:id="rId8"/>
    <p:sldId id="338" r:id="rId9"/>
    <p:sldId id="343" r:id="rId10"/>
    <p:sldId id="344" r:id="rId11"/>
    <p:sldId id="345" r:id="rId12"/>
    <p:sldId id="346" r:id="rId13"/>
    <p:sldId id="323" r:id="rId14"/>
    <p:sldId id="333" r:id="rId15"/>
    <p:sldId id="334" r:id="rId16"/>
    <p:sldId id="337" r:id="rId17"/>
    <p:sldId id="34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48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3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6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43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90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7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7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tackoverflow.com/questions/267975/ponteiros-c-tratados-em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lambda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qg9RH5GW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663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seu identificador por meio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disponibilizado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padrão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26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35;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Recupera a identidade de "Valor“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partir da identidade de "Valor“ eh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possivel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recuperar o seu conteúdo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py_object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identidade de valor,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y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o mesmo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44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59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https://pt.stackoverflow.com/questions/267975/ponteiros-c-tratados-em-python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https://www.w3schools.com/python/python_lambda.asp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https://www.youtube.com/watch?v=hZqg9RH5GWk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93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LAMBDA, Ponteiro</a:t>
            </a:r>
            <a:r>
              <a:rPr lang="pt-BR" sz="3200" b="1">
                <a:solidFill>
                  <a:schemeClr val="bg1"/>
                </a:solidFill>
              </a:rPr>
              <a:t>/REFERÊNCIA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5041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pequena função anônima.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pt-BR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receber qualquer número de argumentos, mas pode ter apenas uma expressão.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+ 10;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(x(5));</a:t>
            </a:r>
          </a:p>
        </p:txBody>
      </p:sp>
    </p:spTree>
    <p:extLst>
      <p:ext uri="{BB962C8B-B14F-4D97-AF65-F5344CB8AC3E}">
        <p14:creationId xmlns:p14="http://schemas.microsoft.com/office/powerpoint/2010/main" val="21890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 : a + b + c;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(x(5, 6, 2));</a:t>
            </a:r>
          </a:p>
        </p:txBody>
      </p:sp>
    </p:spTree>
    <p:extLst>
      <p:ext uri="{BB962C8B-B14F-4D97-AF65-F5344CB8AC3E}">
        <p14:creationId xmlns:p14="http://schemas.microsoft.com/office/powerpoint/2010/main" val="892498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 : a + 10 * b;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x(3, 2));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31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* n;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dobro =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(dobro(11));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36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um valor é armazenado na memória do computador, ao contrário de uma variável que representa um valor numérico real.</a:t>
            </a: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87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2649</TotalTime>
  <Words>579</Words>
  <Application>Microsoft Office PowerPoint</Application>
  <PresentationFormat>Apresentação na tela (16:9)</PresentationFormat>
  <Paragraphs>72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09  LAMBDA, Ponteiro/REFERÊNCIA</vt:lpstr>
      <vt:lpstr>Python – LAMBDA</vt:lpstr>
      <vt:lpstr>Python – LAMBDA</vt:lpstr>
      <vt:lpstr>Python – LAMBDA</vt:lpstr>
      <vt:lpstr>Python – LAMBDA</vt:lpstr>
      <vt:lpstr>Python – LAMBDA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654</cp:revision>
  <dcterms:created xsi:type="dcterms:W3CDTF">2020-03-17T20:12:34Z</dcterms:created>
  <dcterms:modified xsi:type="dcterms:W3CDTF">2022-08-26T21:06:45Z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