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9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23" r:id="rId24"/>
    <p:sldId id="333" r:id="rId25"/>
    <p:sldId id="334" r:id="rId26"/>
    <p:sldId id="337" r:id="rId27"/>
    <p:sldId id="30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2718</TotalTime>
  <Words>1559</Words>
  <Application>Microsoft Office PowerPoint</Application>
  <PresentationFormat>Apresentação na tela (16:9)</PresentationFormat>
  <Paragraphs>176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681</cp:revision>
  <dcterms:created xsi:type="dcterms:W3CDTF">2020-03-17T20:12:34Z</dcterms:created>
  <dcterms:modified xsi:type="dcterms:W3CDTF">2022-09-22T13:45:27Z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