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9"/>
  </p:notesMasterIdLst>
  <p:sldIdLst>
    <p:sldId id="355" r:id="rId2"/>
    <p:sldId id="291" r:id="rId3"/>
    <p:sldId id="331" r:id="rId4"/>
    <p:sldId id="338" r:id="rId5"/>
    <p:sldId id="349" r:id="rId6"/>
    <p:sldId id="354" r:id="rId7"/>
    <p:sldId id="356" r:id="rId8"/>
    <p:sldId id="357" r:id="rId9"/>
    <p:sldId id="348" r:id="rId10"/>
    <p:sldId id="350" r:id="rId11"/>
    <p:sldId id="351" r:id="rId12"/>
    <p:sldId id="352" r:id="rId13"/>
    <p:sldId id="340" r:id="rId14"/>
    <p:sldId id="341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53" r:id="rId23"/>
    <p:sldId id="323" r:id="rId24"/>
    <p:sldId id="333" r:id="rId25"/>
    <p:sldId id="334" r:id="rId26"/>
    <p:sldId id="337" r:id="rId27"/>
    <p:sldId id="30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03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[1:3];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1, 5, 7, 9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 E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elementos não são armazenados em uma ordem específica e confiável;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não contém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 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Removendo da Lista: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[3, 7, 9, 0, 7, 1, 4]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lista[:] = 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 =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a != 7, lista))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13997674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Gerando uma Lista: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#lista[:] = (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(0,20,2)])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(0,20)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1])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526156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2716</TotalTime>
  <Words>1531</Words>
  <Application>Microsoft Office PowerPoint</Application>
  <PresentationFormat>Apresentação na tela (16:9)</PresentationFormat>
  <Paragraphs>174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Gill Sans MT</vt:lpstr>
      <vt:lpstr>Times New Roman</vt:lpstr>
      <vt:lpstr>Wingdings</vt:lpstr>
      <vt:lpstr>Galeria</vt:lpstr>
      <vt:lpstr>Desenvolvimento Rápido de Aplicações em Python</vt:lpstr>
      <vt:lpstr>Aula 07  Tipos de dados aglomerados:   Listas, Registros,Tuplas E SETs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680</cp:revision>
  <dcterms:created xsi:type="dcterms:W3CDTF">2020-03-17T20:12:34Z</dcterms:created>
  <dcterms:modified xsi:type="dcterms:W3CDTF">2022-09-20T14:21:33Z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