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0"/>
  </p:notesMasterIdLst>
  <p:sldIdLst>
    <p:sldId id="355" r:id="rId2"/>
    <p:sldId id="291" r:id="rId3"/>
    <p:sldId id="331" r:id="rId4"/>
    <p:sldId id="338" r:id="rId5"/>
    <p:sldId id="349" r:id="rId6"/>
    <p:sldId id="354" r:id="rId7"/>
    <p:sldId id="356" r:id="rId8"/>
    <p:sldId id="357" r:id="rId9"/>
    <p:sldId id="348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58" r:id="rId24"/>
    <p:sldId id="323" r:id="rId25"/>
    <p:sldId id="333" r:id="rId26"/>
    <p:sldId id="334" r:id="rId27"/>
    <p:sldId id="337" r:id="rId28"/>
    <p:sldId id="309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0" d="100"/>
          <a:sy n="90" d="100"/>
        </p:scale>
        <p:origin x="138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83612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datatype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GlB7Yl5lZc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youtu.be/FKX07yoxLJ8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00334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3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inicial com salto de 2 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[1:3:2]) =&gt; 4, 7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guardar dados organizados em Python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,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r>
              <a:rPr lang="pt-BR" sz="3200" b="1">
                <a:solidFill>
                  <a:schemeClr val="bg1"/>
                </a:solidFill>
              </a:rPr>
              <a:t>, DICS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"12345678900" #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Coleções: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ordenadas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Mutáveis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indexadas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permitem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70164" y="603390"/>
            <a:ext cx="8020977" cy="7869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DicIONÁRIO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Dicionários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Python, utilizadas para representar coleções que guarda valores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multidimensionais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cada índice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É um dicionário de chaves (termos) que estão associadas a valores (significados dos termos).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(atributo),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update; pop;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dicAlu =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{‘nome’: ‘Julila’, ‘idade’:17, ‘disciplina’:[‘java’, ‘python’], ‘altura’:1.55}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dicAlu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(key, end = ' ')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65842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https://www.w3schools.com/python/python_datatypes.asp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https://youtu.be/zGlB7Yl5lZc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Aglomerados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https://youtu.be/FKX07yoxLJ8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Tuplas Nomeadas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://www.youtube.com/watch?v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=IkoaXbLsUg8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reverse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139976749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2755</TotalTime>
  <Words>1697</Words>
  <Application>Microsoft Office PowerPoint</Application>
  <PresentationFormat>Apresentação na tela (16:9)</PresentationFormat>
  <Paragraphs>184</Paragraphs>
  <Slides>28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Gill Sans MT</vt:lpstr>
      <vt:lpstr>Times New Roman</vt:lpstr>
      <vt:lpstr>Wingdings</vt:lpstr>
      <vt:lpstr>Galeria</vt:lpstr>
      <vt:lpstr>Desenvolvimento Rápido de Aplicações em Python</vt:lpstr>
      <vt:lpstr>Aula 07   Tipos de dados aglomerados:    Listas, Registros,Tuplas, SETs, DICS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Python – TDados Aglomerados DicIONÁRIO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694</cp:revision>
  <dcterms:created xsi:type="dcterms:W3CDTF">2020-03-17T20:12:34Z</dcterms:created>
  <dcterms:modified xsi:type="dcterms:W3CDTF">2023-09-06T15:34:03Z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