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65" r:id="rId4"/>
    <p:sldId id="352" r:id="rId5"/>
    <p:sldId id="366" r:id="rId6"/>
    <p:sldId id="359" r:id="rId7"/>
    <p:sldId id="358" r:id="rId8"/>
    <p:sldId id="360" r:id="rId9"/>
    <p:sldId id="361" r:id="rId10"/>
    <p:sldId id="362" r:id="rId11"/>
    <p:sldId id="363" r:id="rId12"/>
    <p:sldId id="364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23" r:id="rId21"/>
    <p:sldId id="333" r:id="rId22"/>
    <p:sldId id="334" r:id="rId23"/>
    <p:sldId id="337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73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118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3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719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63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15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628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27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92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03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79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16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11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101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37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_output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hashtagtreinamentos.com/estruturas-condicionais-no-python?gad=1&amp;gclid=Cj0KCQjw0bunBhD9ARIsAAZl0E0S7mLV8qZXM6TyYiBgGErp5v2P5MMo8-GXuCbrON_BdrKHSNVUfGwaAsOVEALw_wcB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rogramiz.com/python-programming/examples/swap-variables" TargetMode="External"/><Relationship Id="rId4" Type="http://schemas.openxmlformats.org/officeDocument/2006/relationships/hyperlink" Target="https://www.hashtagtreinamentos.com/estruturas-condicionais-no-python?gad=1&amp;gclid=Cj0KCQjw0bunBhD9ARIsAAZl0E0S7mLV8qZXM6TyYiBgGErp5v2P5MMo8-GXuCbrON_BdrKHSNVUfGwaAsOVEALw_wcB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15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43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10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 #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TypeError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unsupported operand type(s) for +: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 and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'str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962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y) #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Saída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8 Julia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64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reais“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 “.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030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35.6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{:.2f}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reais”.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951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{:.2f} reais.“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984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{2:.2f} reais.’ #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 e 2,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989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"Julia“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“Meu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{1}.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507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é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}.’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‘Volks’,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‘Gol’))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35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Júlia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 marL="447675" lvl="1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31254701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Entrada/Saída de Dados e Estrutura Sequencial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3950"/>
            <a:ext cx="8865056" cy="37147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https://www.w3schools.com/python/python_variables_output.asp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https://www.hashtagtreinamentos.com/estruturas-condicionais-no-python?gad=1&amp;gclid=Cj0KCQjw0bunBhD9ARIsAAZl0E0S7mLV8qZXM6TyYiBgGErp5v2P5MMo8-GXuCbrON_BdrKHSNVUfGwaAsOVEALw_wcB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https://www.hashtagtreinamentos.com/estruturas-condicionais-no-python?gad=1&amp;gclid=Cj0KCQjw0bunBhD9ARIsAAZl0E0S7mLV8qZXM6TyYiBgGErp5v2P5MMo8-GXuCbrON_BdrKHSNVUfGwaAsOVEALw_wcB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comentários começam com um # e o Python os ignorará: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 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501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permite a entrada de dados pelo usuário.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nome:")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nome)</a:t>
            </a: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sua idade:"))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“, idade)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salário:"))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“, salario)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091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 Python é frequentemente usada para gerar variáveis.</a:t>
            </a:r>
          </a:p>
        </p:txBody>
      </p:sp>
    </p:spTree>
    <p:extLst>
      <p:ext uri="{BB962C8B-B14F-4D97-AF65-F5344CB8AC3E}">
        <p14:creationId xmlns:p14="http://schemas.microsoft.com/office/powerpoint/2010/main" val="37653591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 é incrível“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(x)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y, z)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715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 + z)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859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858</Words>
  <Application>Microsoft Office PowerPoint</Application>
  <PresentationFormat>Apresentação na tela (16:9)</PresentationFormat>
  <Paragraphs>138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</vt:lpstr>
      <vt:lpstr>Calibri</vt:lpstr>
      <vt:lpstr>Times New Roman</vt:lpstr>
      <vt:lpstr>Office Theme</vt:lpstr>
      <vt:lpstr>Desenvolvimento Rápido de Aplicações em Python</vt:lpstr>
      <vt:lpstr>Aula 03  Entrada/Saída de Dados e Estrutura Sequencial</vt:lpstr>
      <vt:lpstr>Python – Comentário</vt:lpstr>
      <vt:lpstr>Python – Entrada de Dados</vt:lpstr>
      <vt:lpstr>Python – Entrada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715</cp:revision>
  <dcterms:created xsi:type="dcterms:W3CDTF">2020-03-17T20:12:34Z</dcterms:created>
  <dcterms:modified xsi:type="dcterms:W3CDTF">2023-09-06T15:01:37Z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