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ondi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SVY5qTD2i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TUHjuIkIfK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https://www.w3schools.com/python/python_conditions.asp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Condicional: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https://youtu.be/hSVY5qTD2iE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Condicional: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https://youtu.be/TUHjuIkIfKc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 1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‘azul’//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(‘Acelerar’)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457</Words>
  <Application>Microsoft Office PowerPoint</Application>
  <PresentationFormat>Apresentação na tela (16:9)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Rápido de Aplicações em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688</cp:revision>
  <dcterms:created xsi:type="dcterms:W3CDTF">2020-03-17T20:12:34Z</dcterms:created>
  <dcterms:modified xsi:type="dcterms:W3CDTF">2023-09-06T14:58:51Z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