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6" r:id="rId4"/>
    <p:sldId id="357" r:id="rId5"/>
    <p:sldId id="358" r:id="rId6"/>
    <p:sldId id="360" r:id="rId7"/>
    <p:sldId id="361" r:id="rId8"/>
    <p:sldId id="362" r:id="rId9"/>
    <p:sldId id="36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or_loop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L4YDtFnCt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2WpNEzf_gW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https://www.w3schools.com/python/python_for_loops.asp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For Curso em Vídeo: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https://youtu.be/cL4YDtFnCt4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For: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https://youtu.be/2WpNEzf_gW8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Repetição For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 (Objeto)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[‘26976’, ‘38787’, ‘49070’, ‘20809’, ‘3097’, ‘498798’, ‘3987’, ‘28768’]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 in ordens: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 for/range: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(“Número”, numero, “é par”)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669</Words>
  <Application>Microsoft Office PowerPoint</Application>
  <PresentationFormat>Apresentação na tela (16:9)</PresentationFormat>
  <Paragraphs>79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Desenvolvimento Rápido de Aplicações em Python</vt:lpstr>
      <vt:lpstr>Aula 05  Estrutura de Repetição For</vt:lpstr>
      <vt:lpstr>Python – Estrutura Repetição (Loops)</vt:lpstr>
      <vt:lpstr>Python – Estrutura Repetição for/in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Repetição for/range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693</cp:revision>
  <dcterms:created xsi:type="dcterms:W3CDTF">2020-03-17T20:12:34Z</dcterms:created>
  <dcterms:modified xsi:type="dcterms:W3CDTF">2023-09-06T14:53:44Z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