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56" r:id="rId4"/>
    <p:sldId id="359" r:id="rId5"/>
    <p:sldId id="323" r:id="rId6"/>
    <p:sldId id="33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ython-estrutura-de-repeticao-while/385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H6OIn2lB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devmedia.com.br/python-estrutura-de-repeticao-while/38546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de Repetição </a:t>
            </a:r>
            <a:r>
              <a:rPr lang="pt-BR" sz="3200" b="1" dirty="0" err="1">
                <a:solidFill>
                  <a:schemeClr val="bg1"/>
                </a:solidFill>
              </a:rPr>
              <a:t>While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queremos que o bloco de código seja repetido até que uma condição seja satisfeita.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1384300" lvl="3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</a:t>
            </a:r>
          </a:p>
          <a:p>
            <a:pPr marL="1384300" lvl="3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https://www.devmedia.com.br/python-estrutura-de-repeticao-while/38546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https://youtu.be/LH6OIn2lBaI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https://www.devmedia.com.br/python-estrutura-de-repeticao-while/38546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242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Desenvolvimento Rápido de Aplicações em Python</vt:lpstr>
      <vt:lpstr>Aula 06  Estrutura de Repetição While</vt:lpstr>
      <vt:lpstr>Python – Estrutura Repetição (Loops)</vt:lpstr>
      <vt:lpstr>Python – Estrutura de Repetição while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687</cp:revision>
  <dcterms:created xsi:type="dcterms:W3CDTF">2020-03-17T20:12:34Z</dcterms:created>
  <dcterms:modified xsi:type="dcterms:W3CDTF">2023-09-06T14:50:11Z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