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24"/>
  </p:notesMasterIdLst>
  <p:sldIdLst>
    <p:sldId id="352" r:id="rId2"/>
    <p:sldId id="291" r:id="rId3"/>
    <p:sldId id="331" r:id="rId4"/>
    <p:sldId id="339" r:id="rId5"/>
    <p:sldId id="338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23" r:id="rId19"/>
    <p:sldId id="333" r:id="rId20"/>
    <p:sldId id="334" r:id="rId21"/>
    <p:sldId id="337" r:id="rId22"/>
    <p:sldId id="353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5" d="100"/>
          <a:sy n="75" d="100"/>
        </p:scale>
        <p:origin x="558" y="54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6409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2762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43451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3467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84042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4866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279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4733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7278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7387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9087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7813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3363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8829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79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48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857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537375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81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91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40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70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93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06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96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9/6/2023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5" descr="Picture 5">
            <a:extLst>
              <a:ext uri="{FF2B5EF4-FFF2-40B4-BE49-F238E27FC236}">
                <a16:creationId xmlns:a16="http://schemas.microsoft.com/office/drawing/2014/main" id="{6609BD24-7961-44E4-B2CE-86BB3C9EC2A7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" name="Picture 6" descr="Picture 6">
            <a:extLst>
              <a:ext uri="{FF2B5EF4-FFF2-40B4-BE49-F238E27FC236}">
                <a16:creationId xmlns:a16="http://schemas.microsoft.com/office/drawing/2014/main" id="{117CBF87-EB84-44CB-B228-C032447DB257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" name="Imagem" descr="Imagem">
            <a:extLst>
              <a:ext uri="{FF2B5EF4-FFF2-40B4-BE49-F238E27FC236}">
                <a16:creationId xmlns:a16="http://schemas.microsoft.com/office/drawing/2014/main" id="{399B75A8-4A78-44D4-A955-A41CAC2A46C8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400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Algorithms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functions.asp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-OmVr_fT4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file:///F:\YduqsArea1\14%20WydenArea1Python\ARA0066_aula07%20Tuplas.pdf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Desenvolvimento Rápido de Aplicações em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  <p:extLst>
      <p:ext uri="{BB962C8B-B14F-4D97-AF65-F5344CB8AC3E}">
        <p14:creationId xmlns:p14="http://schemas.microsoft.com/office/powerpoint/2010/main" val="1003343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1912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 de argumentos for desconhecido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adicione um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antes do nome do parâmetro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crianca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//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argumentos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filha mais nova é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+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crianca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[1])</a:t>
            </a:r>
          </a:p>
          <a:p>
            <a:pPr marL="619125" lvl="1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(“Juju", “Laura", “Maria Paula")</a:t>
            </a:r>
          </a:p>
        </p:txBody>
      </p:sp>
    </p:spTree>
    <p:extLst>
      <p:ext uri="{BB962C8B-B14F-4D97-AF65-F5344CB8AC3E}">
        <p14:creationId xmlns:p14="http://schemas.microsoft.com/office/powerpoint/2010/main" val="136759251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1912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possível enviar argumentos com a sintaxe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1912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Desta forma, à ordem dos argumentos não importa.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(adulto3, adulto2, adulto1):</a:t>
            </a:r>
          </a:p>
          <a:p>
            <a:pPr marL="61912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(“O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" + adulto3)</a:t>
            </a:r>
          </a:p>
          <a:p>
            <a:pPr marL="619125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(adulto1 = “Juju", adulto2 = “Paulo", adulto3 = “João")</a:t>
            </a:r>
          </a:p>
        </p:txBody>
      </p:sp>
    </p:spTree>
    <p:extLst>
      <p:ext uri="{BB962C8B-B14F-4D97-AF65-F5344CB8AC3E}">
        <p14:creationId xmlns:p14="http://schemas.microsoft.com/office/powerpoint/2010/main" val="233727226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** =&gt; Desta forma a função receberá um dicionário de argumentos, podendo acessar os itens de acordo com o atributo.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(**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adulto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//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dicionário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argumentos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print(“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ultimo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é: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 +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adulto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["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lnome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"])</a:t>
            </a:r>
          </a:p>
          <a:p>
            <a:pPr marL="619125" lvl="1" indent="0" algn="just">
              <a:buNone/>
            </a:pP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fnome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lnome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94337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Passando uma lista como um argumento.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minhas_frutas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(comida):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	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comida: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	print(x)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frutas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[“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maça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"banana", “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cereja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"]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minhas_frutas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frutas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1436864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Retornando valores.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multiplo_cinco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(x):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	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* x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multiplo_cinco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(3))</a:t>
            </a:r>
          </a:p>
          <a:p>
            <a:pPr marL="619125" lvl="1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multiplo_cinco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(5))</a:t>
            </a:r>
          </a:p>
          <a:p>
            <a:pPr marL="619125" lvl="1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multiplo_cinco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(9))</a:t>
            </a:r>
          </a:p>
        </p:txBody>
      </p:sp>
    </p:spTree>
    <p:extLst>
      <p:ext uri="{BB962C8B-B14F-4D97-AF65-F5344CB8AC3E}">
        <p14:creationId xmlns:p14="http://schemas.microsoft.com/office/powerpoint/2010/main" val="248183770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Função sem conteúdo.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multiplo_cinco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(x):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	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(“oi”)</a:t>
            </a:r>
          </a:p>
        </p:txBody>
      </p:sp>
    </p:spTree>
    <p:extLst>
      <p:ext uri="{BB962C8B-B14F-4D97-AF65-F5344CB8AC3E}">
        <p14:creationId xmlns:p14="http://schemas.microsoft.com/office/powerpoint/2010/main" val="140852373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12467"/>
            <a:ext cx="8865056" cy="393552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Recursão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função que é definida em termos de si mesma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tri_recursion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(k):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2990" lvl="2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 &gt; 0):</a:t>
            </a:r>
          </a:p>
          <a:p>
            <a:pPr marL="1062990" lvl="2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k + 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tri_recursion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 - 1)</a:t>
            </a:r>
          </a:p>
          <a:p>
            <a:pPr marL="1062990" lvl="2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(result)</a:t>
            </a:r>
          </a:p>
          <a:p>
            <a:pPr marL="1062990" lvl="2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062990" lvl="2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result = 0</a:t>
            </a:r>
          </a:p>
          <a:p>
            <a:pPr marL="1062990" lvl="2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</a:t>
            </a:r>
          </a:p>
          <a:p>
            <a:pPr marL="619125" lvl="1" indent="0" algn="just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("\n\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nRecursion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Example Results")</a:t>
            </a:r>
          </a:p>
          <a:p>
            <a:pPr marL="619125" lvl="1" indent="0" algn="just">
              <a:buNone/>
            </a:pP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tri_recursion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// 6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Termos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sequência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085553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12467"/>
            <a:ext cx="8865056" cy="393552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Recursão</a:t>
            </a:r>
            <a:endParaRPr lang="pt-BR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https://www.cs.usfca.edu/~galles/visualization/Algorithms.html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17288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https://www.w3schools.com/python/python_functions.asp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https://www.youtube.com/watch?v=u-OmVr_fT4s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sz="3200" b="1" dirty="0">
                <a:solidFill>
                  <a:schemeClr val="bg1"/>
                </a:solidFill>
              </a:rPr>
              <a:t>Aula 08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MODULARIZAÇÃO (Funções)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Desafios em Sala de Aula.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BORGES, Luiz Eduardo. Python para desenvolvedores: aborda Python 3.3.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2014.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file:///F:/YduqsArea1/14%20WydenArea1Python/ARA0066_aula07%20Tuplas.pdf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Desenvolvimento Rápido de Aplicações em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  <p:extLst>
      <p:ext uri="{BB962C8B-B14F-4D97-AF65-F5344CB8AC3E}">
        <p14:creationId xmlns:p14="http://schemas.microsoft.com/office/powerpoint/2010/main" val="40125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função é um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bloco de código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só é executado quando é chamado.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Você pode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dados, conhecidos como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parâmetros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para uma função.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função pode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retornar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como resultado.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619125" lvl="1" indent="0" algn="just">
              <a:buNone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Parâmetros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argumentos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informações que são passadas para uma função.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Sintaxe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19125" lvl="1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nome_funcao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argumentos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61912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corpo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nome_funcao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//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Chamada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46599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hello_world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61912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("Hello World!!!")</a:t>
            </a:r>
          </a:p>
          <a:p>
            <a:pPr marL="619125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hello_world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32926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19125" lvl="1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61912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" Cardoso")</a:t>
            </a:r>
          </a:p>
          <a:p>
            <a:pPr marL="619125" lvl="1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(“Julia")</a:t>
            </a:r>
          </a:p>
          <a:p>
            <a:pPr marL="619125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(“Josy")</a:t>
            </a:r>
          </a:p>
          <a:p>
            <a:pPr marL="619125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(“Maria")</a:t>
            </a:r>
            <a:endParaRPr lang="pt-BR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72552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61912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" " +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19125" lvl="1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(“Julia", “Cardoso")</a:t>
            </a:r>
            <a:endParaRPr lang="pt-BR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60584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Errado</a:t>
            </a:r>
          </a:p>
          <a:p>
            <a:pPr marL="619125" lvl="1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61912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" " +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19125" lvl="1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(“Julia")</a:t>
            </a:r>
          </a:p>
          <a:p>
            <a:pPr marL="619125" lvl="1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TypeError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imprimeNome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missing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required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positional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‘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lnome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50695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Correto,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parâmetro DEFAULT.</a:t>
            </a:r>
          </a:p>
          <a:p>
            <a:pPr marL="619125" lvl="1" indent="0" algn="just">
              <a:buNone/>
            </a:pP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" "):</a:t>
            </a:r>
          </a:p>
          <a:p>
            <a:pPr marL="61912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" " +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19125" lvl="1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(“Julia")</a:t>
            </a:r>
          </a:p>
        </p:txBody>
      </p:sp>
    </p:spTree>
    <p:extLst>
      <p:ext uri="{BB962C8B-B14F-4D97-AF65-F5344CB8AC3E}">
        <p14:creationId xmlns:p14="http://schemas.microsoft.com/office/powerpoint/2010/main" val="326899498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2738</TotalTime>
  <Words>865</Words>
  <Application>Microsoft Office PowerPoint</Application>
  <PresentationFormat>Apresentação na tela (16:9)</PresentationFormat>
  <Paragraphs>131</Paragraphs>
  <Slides>22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Arial</vt:lpstr>
      <vt:lpstr>Calibri</vt:lpstr>
      <vt:lpstr>Gill Sans MT</vt:lpstr>
      <vt:lpstr>Times New Roman</vt:lpstr>
      <vt:lpstr>Galeria</vt:lpstr>
      <vt:lpstr>Desenvolvimento Rápido de Aplicações em Python</vt:lpstr>
      <vt:lpstr>Aula 08  MODULARIZAÇÃO (Funções)</vt:lpstr>
      <vt:lpstr>Python – MODULARIZAÇÃO (Funções)</vt:lpstr>
      <vt:lpstr>Python – MODULARIZAÇÃO (Funções)</vt:lpstr>
      <vt:lpstr>Python – MODULARIZAÇÃO (Funções)</vt:lpstr>
      <vt:lpstr>Python – MODULARIZAÇÃO (Funções)</vt:lpstr>
      <vt:lpstr>Python – MODULARIZAÇÃO (Funções)</vt:lpstr>
      <vt:lpstr>Python – MODULARIZAÇÃO (Funções)</vt:lpstr>
      <vt:lpstr>Python – MODULARIZAÇÃO (Funções)</vt:lpstr>
      <vt:lpstr>Python – MODULARIZAÇÃO (Funções)</vt:lpstr>
      <vt:lpstr>Python – MODULARIZAÇÃO (Funções)</vt:lpstr>
      <vt:lpstr>Python – MODULARIZAÇÃO (Funções)</vt:lpstr>
      <vt:lpstr>Python – MODULARIZAÇÃO (Funções)</vt:lpstr>
      <vt:lpstr>Python – MODULARIZAÇÃO (Funções)</vt:lpstr>
      <vt:lpstr>Python – MODULARIZAÇÃO (Funções)</vt:lpstr>
      <vt:lpstr>Python – MODULARIZAÇÃO (Funções)</vt:lpstr>
      <vt:lpstr>Python – MODULARIZAÇÃO (Funções)</vt:lpstr>
      <vt:lpstr>Leitura Específica</vt:lpstr>
      <vt:lpstr>Aprenda+</vt:lpstr>
      <vt:lpstr>Dinâmica/Atividades</vt:lpstr>
      <vt:lpstr>Referências Bibliográficas</vt:lpstr>
      <vt:lpstr>Desenvolvimento Rápido de Aplicações em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679</cp:revision>
  <dcterms:created xsi:type="dcterms:W3CDTF">2020-03-17T20:12:34Z</dcterms:created>
  <dcterms:modified xsi:type="dcterms:W3CDTF">2023-09-06T14:25:16Z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