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9"/>
  </p:notesMasterIdLst>
  <p:sldIdLst>
    <p:sldId id="291" r:id="rId2"/>
    <p:sldId id="347" r:id="rId3"/>
    <p:sldId id="331" r:id="rId4"/>
    <p:sldId id="339" r:id="rId5"/>
    <p:sldId id="340" r:id="rId6"/>
    <p:sldId id="341" r:id="rId7"/>
    <p:sldId id="342" r:id="rId8"/>
    <p:sldId id="338" r:id="rId9"/>
    <p:sldId id="343" r:id="rId10"/>
    <p:sldId id="344" r:id="rId11"/>
    <p:sldId id="345" r:id="rId12"/>
    <p:sldId id="346" r:id="rId13"/>
    <p:sldId id="323" r:id="rId14"/>
    <p:sldId id="333" r:id="rId15"/>
    <p:sldId id="334" r:id="rId16"/>
    <p:sldId id="337" r:id="rId17"/>
    <p:sldId id="348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48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39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16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43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90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97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073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9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tackoverflow.com/questions/267975/ponteiros-c-tratados-em-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lambda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Zqg9RH5GW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 do modelo de dados padrão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ponteiros podem ser encarados como uma analogia ao conceito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Identidade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essa identidade é representa por um número inteiro e pode ser obtida por meio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nativa id()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6663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recuperados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através do seu identificador por meio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disponibilizado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padrão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4262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35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Valor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Recupera a identidade de "Valor“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 partir da identidade de "Valor“ eh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possivel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recuperar o seu conteúdo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x,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py_object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conteúdo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identidade de valor,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conteúdo de y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o mesmo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44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599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https://pt.stackoverflow.com/questions/267975/ponteiros-c-tratados-em-python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https://www.w3schools.com/python/python_lambda.asp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https://www.youtube.com/watch?v=hZqg9RH5GWk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937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09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LAMBDA, Ponteiro</a:t>
            </a:r>
            <a:r>
              <a:rPr lang="pt-BR" sz="3200" b="1">
                <a:solidFill>
                  <a:schemeClr val="bg1"/>
                </a:solidFill>
              </a:rPr>
              <a:t>/REFERÊNCIA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05041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pequena função anônima.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pt-BR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receber qualquer número de argumentos, mas pode ter apenas uma expressão.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 a + 10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(x(5))</a:t>
            </a:r>
          </a:p>
        </p:txBody>
      </p:sp>
    </p:spTree>
    <p:extLst>
      <p:ext uri="{BB962C8B-B14F-4D97-AF65-F5344CB8AC3E}">
        <p14:creationId xmlns:p14="http://schemas.microsoft.com/office/powerpoint/2010/main" val="21890528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b, c : a + b + c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(x(5, 6, 2))</a:t>
            </a:r>
          </a:p>
        </p:txBody>
      </p:sp>
    </p:spTree>
    <p:extLst>
      <p:ext uri="{BB962C8B-B14F-4D97-AF65-F5344CB8AC3E}">
        <p14:creationId xmlns:p14="http://schemas.microsoft.com/office/powerpoint/2010/main" val="8924989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 : a + 10 * b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(x(3, 2))</a:t>
            </a:r>
          </a:p>
        </p:txBody>
      </p:sp>
    </p:spTree>
    <p:extLst>
      <p:ext uri="{BB962C8B-B14F-4D97-AF65-F5344CB8AC3E}">
        <p14:creationId xmlns:p14="http://schemas.microsoft.com/office/powerpoint/2010/main" val="14809317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funcAux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619125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 a * n</a:t>
            </a:r>
          </a:p>
          <a:p>
            <a:pPr marL="619125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dobro =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funcAux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 marL="619125" lvl="1" indent="0" algn="just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(dobro(11))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362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indica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onde um valor é armazenado na memória do computador, ao contrário de uma variável que representa um valor numérico real.</a:t>
            </a: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 do modelo de dados padrão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ponteiros podem ser encarados como uma analogia ao conceito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Identidade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essa identidade é representa por um número inteiro e pode ser obtida por meio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nativa id()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9587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2652</TotalTime>
  <Words>573</Words>
  <Application>Microsoft Office PowerPoint</Application>
  <PresentationFormat>Apresentação na tela (16:9)</PresentationFormat>
  <Paragraphs>72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Aula 09  LAMBDA, Ponteiro/REFERÊNCIA</vt:lpstr>
      <vt:lpstr>Python – LAMBDA</vt:lpstr>
      <vt:lpstr>Python – LAMBDA</vt:lpstr>
      <vt:lpstr>Python – LAMBDA</vt:lpstr>
      <vt:lpstr>Python – LAMBDA</vt:lpstr>
      <vt:lpstr>Python – LAMBDA</vt:lpstr>
      <vt:lpstr>Python – PONTEIROS E REFERÊNCIAS</vt:lpstr>
      <vt:lpstr>Python – PONTEIROS E REFERÊNCIAS</vt:lpstr>
      <vt:lpstr>Python – PONTEIROS E REFERÊNCIAS</vt:lpstr>
      <vt:lpstr>Python – PONTEIROS E REFERÊNCIAS</vt:lpstr>
      <vt:lpstr>Python – PONTEIROS E REFERÊNCIAS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655</cp:revision>
  <dcterms:created xsi:type="dcterms:W3CDTF">2020-03-17T20:12:34Z</dcterms:created>
  <dcterms:modified xsi:type="dcterms:W3CDTF">2023-09-06T14:29:04Z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