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91" r:id="rId2"/>
    <p:sldId id="362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61" r:id="rId21"/>
    <p:sldId id="355" r:id="rId22"/>
    <p:sldId id="356" r:id="rId23"/>
    <p:sldId id="357" r:id="rId24"/>
    <p:sldId id="358" r:id="rId25"/>
    <p:sldId id="359" r:id="rId26"/>
    <p:sldId id="360" r:id="rId27"/>
    <p:sldId id="323" r:id="rId28"/>
    <p:sldId id="333" r:id="rId29"/>
    <p:sldId id="334" r:id="rId30"/>
    <p:sldId id="337" r:id="rId31"/>
    <p:sldId id="36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4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("dados")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arquivo.txt")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8430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6840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'utf-8')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 	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except: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	OU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1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("Maria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lvl="1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"r")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().split('\n')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"r")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('\n')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(',')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separador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')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251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2963</TotalTime>
  <Words>1609</Words>
  <Application>Microsoft Office PowerPoint</Application>
  <PresentationFormat>Apresentação na tela (16:9)</PresentationFormat>
  <Paragraphs>201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698</cp:revision>
  <dcterms:created xsi:type="dcterms:W3CDTF">2020-03-17T20:12:34Z</dcterms:created>
  <dcterms:modified xsi:type="dcterms:W3CDTF">2023-09-06T14:38:02Z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