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3"/>
  </p:notesMasterIdLst>
  <p:sldIdLst>
    <p:sldId id="291" r:id="rId2"/>
    <p:sldId id="362" r:id="rId3"/>
    <p:sldId id="338" r:id="rId4"/>
    <p:sldId id="339" r:id="rId5"/>
    <p:sldId id="34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0" r:id="rId16"/>
    <p:sldId id="351" r:id="rId17"/>
    <p:sldId id="354" r:id="rId18"/>
    <p:sldId id="352" r:id="rId19"/>
    <p:sldId id="353" r:id="rId20"/>
    <p:sldId id="361" r:id="rId21"/>
    <p:sldId id="355" r:id="rId22"/>
    <p:sldId id="356" r:id="rId23"/>
    <p:sldId id="357" r:id="rId24"/>
    <p:sldId id="358" r:id="rId25"/>
    <p:sldId id="359" r:id="rId26"/>
    <p:sldId id="360" r:id="rId27"/>
    <p:sldId id="323" r:id="rId28"/>
    <p:sldId id="333" r:id="rId29"/>
    <p:sldId id="334" r:id="rId30"/>
    <p:sldId id="337" r:id="rId31"/>
    <p:sldId id="363" r:id="rId3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5171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4194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7442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47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6377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3074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276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8426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6119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34446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06553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37963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0603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0564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29125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51284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4829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2562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4631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079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6515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1610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8157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6187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json.asp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file_handling.asp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CrArtfjaQ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"John",   "age": 30,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married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divorced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False,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children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("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Ann","Billy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"),  "pets":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[ {"model": "BMW 230",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27.5},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       {"model": "Ford Edge", "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24.1}]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(x));</a:t>
            </a:r>
          </a:p>
        </p:txBody>
      </p:sp>
    </p:spTree>
    <p:extLst>
      <p:ext uri="{BB962C8B-B14F-4D97-AF65-F5344CB8AC3E}">
        <p14:creationId xmlns:p14="http://schemas.microsoft.com/office/powerpoint/2010/main" val="151269979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facilitar a leitura do resultado: </a:t>
            </a:r>
            <a:r>
              <a:rPr lang="fr-F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=4)</a:t>
            </a:r>
          </a:p>
          <a:p>
            <a:pPr marL="0" indent="0" algn="just">
              <a:buNone/>
            </a:pPr>
            <a:endParaRPr lang="fr-F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pode-se definir os separadores,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valor padrão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"", ", ": 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 que significa usar uma vírgula e um espaço para separar cada objeto e dois pontos e um espaço para separar as chaves dos valores: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separators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=(". ", " = "))</a:t>
            </a:r>
          </a:p>
        </p:txBody>
      </p:sp>
    </p:spTree>
    <p:extLst>
      <p:ext uri="{BB962C8B-B14F-4D97-AF65-F5344CB8AC3E}">
        <p14:creationId xmlns:p14="http://schemas.microsoft.com/office/powerpoint/2010/main" val="12777643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possui parâmetros para ordenar as chaves no resultado: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sort_keys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248378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manuseio de arquivos é uma parte importante de qualquer aplicativo da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tem várias funções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criar, ler, atualizar e deletar arquivos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852344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chave para trabalhar com arquivos em Python é a função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recebe dois parâmetros;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do arquivo e modo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165782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MODO DE ABERTURA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quatro métodos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diferentes para abrir um arquivo: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"r"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Default. Abre arquivo p/ leitura,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anexação,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não existir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"w" 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Abre um arquivo p/ escrita,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caso não exista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exista sobrepõe o arquivo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"x" -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Cria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especificado, retorna um erro se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existir</a:t>
            </a:r>
          </a:p>
        </p:txBody>
      </p:sp>
    </p:spTree>
    <p:extLst>
      <p:ext uri="{BB962C8B-B14F-4D97-AF65-F5344CB8AC3E}">
        <p14:creationId xmlns:p14="http://schemas.microsoft.com/office/powerpoint/2010/main" val="40165085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TIPOS DE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pode ser tratado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binário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Valor padrão. Modo de texto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"b"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Binário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Modo binário (por exemplo, imagens)</a:t>
            </a:r>
          </a:p>
        </p:txBody>
      </p:sp>
    </p:spTree>
    <p:extLst>
      <p:ext uri="{BB962C8B-B14F-4D97-AF65-F5344CB8AC3E}">
        <p14:creationId xmlns:p14="http://schemas.microsoft.com/office/powerpoint/2010/main" val="18734003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COMANDOS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abre o arquivo</a:t>
            </a:r>
          </a:p>
          <a:p>
            <a:pPr marL="0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fecha arquivo</a:t>
            </a: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(“dados");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(4);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próximos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registros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leitura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obter a posição atual do arquivo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seek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   #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trazer o cursor do arquivo para a posição inicial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40266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</a:t>
            </a:r>
            <a:r>
              <a:rPr lang="en-US" b="1" dirty="0" err="1">
                <a:solidFill>
                  <a:srgbClr val="0070C0"/>
                </a:solidFill>
              </a:rPr>
              <a:t>abrindo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arquivo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abrir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arquivo para leitura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basta especificar o nome do arquivo: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(“arquivo.txt"); //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default texto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=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(“arquivo.txt", "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8225593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Comando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(com) pega um objeto retornado de algum comando ou método e destrói esse objeto no final do seu escopo.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sintaxe é a seguinte: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comando_que_retorna_um_objeto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&lt;variável&gt;:</a:t>
            </a:r>
          </a:p>
        </p:txBody>
      </p:sp>
    </p:spTree>
    <p:extLst>
      <p:ext uri="{BB962C8B-B14F-4D97-AF65-F5344CB8AC3E}">
        <p14:creationId xmlns:p14="http://schemas.microsoft.com/office/powerpoint/2010/main" val="27419196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10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Arquivos e JSON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984308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ABRINDO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'utf-8');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OU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("test.txt",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//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28144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</a:t>
            </a:r>
            <a:r>
              <a:rPr lang="en-US" b="1" dirty="0" err="1">
                <a:solidFill>
                  <a:srgbClr val="0070C0"/>
                </a:solidFill>
              </a:rPr>
              <a:t>Gravando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utf-8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("Maria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619125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0" lvl="1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lvl="1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"r");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().split('\n');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0849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- LENDO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</a:p>
          <a:p>
            <a:pPr marL="0" lvl="1" indent="0" algn="just"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("f://listaNiver.txt", "r");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('\n');</a:t>
            </a:r>
          </a:p>
          <a:p>
            <a:pPr marL="0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(',');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separador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pPr marL="619125" lvl="1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("f://listaNiver.txt")</a:t>
            </a: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registro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(registro);</a:t>
            </a:r>
          </a:p>
        </p:txBody>
      </p:sp>
    </p:spTree>
    <p:extLst>
      <p:ext uri="{BB962C8B-B14F-4D97-AF65-F5344CB8AC3E}">
        <p14:creationId xmlns:p14="http://schemas.microsoft.com/office/powerpoint/2010/main" val="385281084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LENDO (</a:t>
            </a:r>
            <a:r>
              <a:rPr lang="en-US" b="1" dirty="0" err="1">
                <a:solidFill>
                  <a:srgbClr val="0070C0"/>
                </a:solidFill>
              </a:rPr>
              <a:t>Contagem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(“f://listaNiver.txt“);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= count  + 1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(‘Total de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:', count);</a:t>
            </a:r>
          </a:p>
        </p:txBody>
      </p:sp>
    </p:spTree>
    <p:extLst>
      <p:ext uri="{BB962C8B-B14F-4D97-AF65-F5344CB8AC3E}">
        <p14:creationId xmlns:p14="http://schemas.microsoft.com/office/powerpoint/2010/main" val="39764998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PESQUISANDO NO ARQUIVO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('f://listaNiver.txt')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(line);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line.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startswith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encontrou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!!!");</a:t>
            </a:r>
          </a:p>
        </p:txBody>
      </p:sp>
    </p:spTree>
    <p:extLst>
      <p:ext uri="{BB962C8B-B14F-4D97-AF65-F5344CB8AC3E}">
        <p14:creationId xmlns:p14="http://schemas.microsoft.com/office/powerpoint/2010/main" val="16836549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206616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FILE – INFORMANDO ARQUIVO (INPUT)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(try/except)</a:t>
            </a:r>
          </a:p>
          <a:p>
            <a:pPr marL="443865" lvl="2" indent="0" algn="just">
              <a:buNone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'Erro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abertura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arquivo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fname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}')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443865" lvl="2" indent="0" algn="just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text_file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3865" lvl="2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(line)</a:t>
            </a:r>
          </a:p>
        </p:txBody>
      </p:sp>
    </p:spTree>
    <p:extLst>
      <p:ext uri="{BB962C8B-B14F-4D97-AF65-F5344CB8AC3E}">
        <p14:creationId xmlns:p14="http://schemas.microsoft.com/office/powerpoint/2010/main" val="31541546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722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https://www.w3schools.com/python/python_json.asp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https://www.w3schools.com/python/python_file_handling.asp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https://www.youtube.com/watch?v=XmCrArtfjaQ</a:t>
            </a:r>
            <a:endParaRPr lang="pt-BR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sintaxe para armazenar e trocar dados.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texto, escrito com notação de objeto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Importe o módulo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6087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  <p:extLst>
      <p:ext uri="{BB962C8B-B14F-4D97-AF65-F5344CB8AC3E}">
        <p14:creationId xmlns:p14="http://schemas.microsoft.com/office/powerpoint/2010/main" val="162518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você tiver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analisá-la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 JSON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Convert from JSON to Python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some JSON: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 '{ 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":“Julia", “idade":17,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":“Salvador"}'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json.loads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(x); # parse x: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the result is a Python dictionary: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61820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poderá convertê-lo em uma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from Python to JSON.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a Python object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{"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"Juju",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17,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cidade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": “Salvador"};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# convert into JSON: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(dados); # the result is a JSON string:</a:t>
            </a:r>
          </a:p>
        </p:txBody>
      </p:sp>
    </p:spTree>
    <p:extLst>
      <p:ext uri="{BB962C8B-B14F-4D97-AF65-F5344CB8AC3E}">
        <p14:creationId xmlns:p14="http://schemas.microsoft.com/office/powerpoint/2010/main" val="14382949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possível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converter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 Python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seguintes tipos em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JSON:</a:t>
            </a: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list; tuple; string; int; float; True; False; None.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({"name": "John", "age": 30}))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(["apple", "bananas"]))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(("apple", "bananas")))</a:t>
            </a:r>
          </a:p>
        </p:txBody>
      </p:sp>
    </p:spTree>
    <p:extLst>
      <p:ext uri="{BB962C8B-B14F-4D97-AF65-F5344CB8AC3E}">
        <p14:creationId xmlns:p14="http://schemas.microsoft.com/office/powerpoint/2010/main" val="20846272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json.dumps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("hello"));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(42));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(31.76));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(True));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(False));</a:t>
            </a:r>
          </a:p>
          <a:p>
            <a:pPr marL="0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dumps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(None));</a:t>
            </a:r>
          </a:p>
        </p:txBody>
      </p:sp>
    </p:spTree>
    <p:extLst>
      <p:ext uri="{BB962C8B-B14F-4D97-AF65-F5344CB8AC3E}">
        <p14:creationId xmlns:p14="http://schemas.microsoft.com/office/powerpoint/2010/main" val="34693578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</a:p>
          <a:p>
            <a:pPr marL="1062990" lvl="2" indent="0" algn="just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Object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			Array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				String</a:t>
            </a:r>
          </a:p>
        </p:txBody>
      </p:sp>
    </p:spTree>
    <p:extLst>
      <p:ext uri="{BB962C8B-B14F-4D97-AF65-F5344CB8AC3E}">
        <p14:creationId xmlns:p14="http://schemas.microsoft.com/office/powerpoint/2010/main" val="249404747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2864" y="205980"/>
            <a:ext cx="8865055" cy="62073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JSON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4" y="861864"/>
            <a:ext cx="8865056" cy="4075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você converte de Python para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os objetos Python são convertidos no equivalente JSON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1062990" lvl="2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			JSON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			Number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			true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False			false</a:t>
            </a:r>
          </a:p>
          <a:p>
            <a:pPr marL="1062990" lvl="2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			null</a:t>
            </a:r>
          </a:p>
        </p:txBody>
      </p:sp>
    </p:spTree>
    <p:extLst>
      <p:ext uri="{BB962C8B-B14F-4D97-AF65-F5344CB8AC3E}">
        <p14:creationId xmlns:p14="http://schemas.microsoft.com/office/powerpoint/2010/main" val="211596619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2955</TotalTime>
  <Words>1603</Words>
  <Application>Microsoft Office PowerPoint</Application>
  <PresentationFormat>Apresentação na tela (16:9)</PresentationFormat>
  <Paragraphs>200</Paragraphs>
  <Slides>31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Gill Sans MT</vt:lpstr>
      <vt:lpstr>Times New Roman</vt:lpstr>
      <vt:lpstr>Galeria</vt:lpstr>
      <vt:lpstr>Desenvolvimento Rápido de Aplicações em Python</vt:lpstr>
      <vt:lpstr>Aula 10  Arquivos e 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JSON</vt:lpstr>
      <vt:lpstr>FILE</vt:lpstr>
      <vt:lpstr>FILE</vt:lpstr>
      <vt:lpstr>FILE – MODO DE ABERTURA</vt:lpstr>
      <vt:lpstr>FILE – TIPOS DE ARQUIVO</vt:lpstr>
      <vt:lpstr>FILE - COMANDOS</vt:lpstr>
      <vt:lpstr>FILE – abrindo arquivo</vt:lpstr>
      <vt:lpstr>FILE – ABRINDO ARQUIVO</vt:lpstr>
      <vt:lpstr>FILE – ABRINDO ARQUIVO</vt:lpstr>
      <vt:lpstr>FILE - Gravando</vt:lpstr>
      <vt:lpstr>FILE - LENDO</vt:lpstr>
      <vt:lpstr>FILE – LENDO (Contagem)</vt:lpstr>
      <vt:lpstr>FILE – PESQUISANDO NO ARQUIVO</vt:lpstr>
      <vt:lpstr>FILE – INFORMANDO ARQUIVO (INPUT)</vt:lpstr>
      <vt:lpstr>FILE – INFORMANDO ARQUIVO (INPUT)</vt:lpstr>
      <vt:lpstr>Leitura Específica</vt:lpstr>
      <vt:lpstr>Aprenda+</vt:lpstr>
      <vt:lpstr>Dinâmica/Atividades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696</cp:revision>
  <dcterms:created xsi:type="dcterms:W3CDTF">2020-03-17T20:12:34Z</dcterms:created>
  <dcterms:modified xsi:type="dcterms:W3CDTF">2023-05-22T18:30:40Z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