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0"/>
  </p:notesMasterIdLst>
  <p:sldIdLst>
    <p:sldId id="355" r:id="rId2"/>
    <p:sldId id="291" r:id="rId3"/>
    <p:sldId id="331" r:id="rId4"/>
    <p:sldId id="338" r:id="rId5"/>
    <p:sldId id="349" r:id="rId6"/>
    <p:sldId id="354" r:id="rId7"/>
    <p:sldId id="356" r:id="rId8"/>
    <p:sldId id="357" r:id="rId9"/>
    <p:sldId id="348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58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1" d="100"/>
          <a:sy n="91" d="100"/>
        </p:scale>
        <p:origin x="19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3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atyp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GlB7Yl5lZ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youtu.be/FKX07yoxLJ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3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2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[1:3:2]) =&gt; 4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guardar dados organizados em Python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"pera")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("Julia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r>
              <a:rPr lang="pt-BR" sz="3200" b="1">
                <a:solidFill>
                  <a:schemeClr val="bg1"/>
                </a:solidFill>
              </a:rPr>
              <a:t>, DICS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"12345678900" #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("Cliente", "nome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compras")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Cliente("Fulano", "01234567890", 5000.00, 300.00)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ordenadas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indexadas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164" y="603390"/>
            <a:ext cx="8020977" cy="7869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Python, utilizadas para representar coleções que guarda valores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índice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É um dicionário de chaves (termos) que estão associadas a valores (significados dos termos).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(atributo),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update; pop;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dicAlu =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{‘nome’: ‘Julila’, ‘idade’:17, ‘disciplina’:[‘java’, ‘python’], ‘altura’:1.55}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end = ' ')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84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https://www.w3schools.com/python/python_datatypes.asp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https://youtu.be/zGlB7Yl5lZc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https://youtu.be/FKX07yoxLJ8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Tuplas Nomeadas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://www.youtube.com/watch?v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=IkoaXbLsUg8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reverse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13997674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2757</TotalTime>
  <Words>1695</Words>
  <Application>Microsoft Office PowerPoint</Application>
  <PresentationFormat>Apresentação na tela (16:9)</PresentationFormat>
  <Paragraphs>184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 Tipos de dados aglomerados:    Listas, Registros,Tuplas, SETs, DICS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Python – TDados Aglomerados DicIONÁRIO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695</cp:revision>
  <dcterms:created xsi:type="dcterms:W3CDTF">2020-03-17T20:12:34Z</dcterms:created>
  <dcterms:modified xsi:type="dcterms:W3CDTF">2024-09-25T15:14:59Z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