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24"/>
  </p:notesMasterIdLst>
  <p:sldIdLst>
    <p:sldId id="352" r:id="rId2"/>
    <p:sldId id="291" r:id="rId3"/>
    <p:sldId id="331" r:id="rId4"/>
    <p:sldId id="339" r:id="rId5"/>
    <p:sldId id="338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23" r:id="rId19"/>
    <p:sldId id="333" r:id="rId20"/>
    <p:sldId id="334" r:id="rId21"/>
    <p:sldId id="337" r:id="rId22"/>
    <p:sldId id="353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6409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2762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4345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3467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8404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486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279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733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7278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387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9087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7813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3363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882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Algorithm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functions.as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-OmVr_fT4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1003343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de argumentos for desconhecido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adicione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antes do nome do parâmetro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crianca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argumentos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filha mais nova é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crianca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[1])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Juju",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Laura",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 Paula")</a:t>
            </a:r>
          </a:p>
        </p:txBody>
      </p:sp>
    </p:spTree>
    <p:extLst>
      <p:ext uri="{BB962C8B-B14F-4D97-AF65-F5344CB8AC3E}">
        <p14:creationId xmlns:p14="http://schemas.microsoft.com/office/powerpoint/2010/main" val="13675925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enviar argumentos com a sintaxe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1912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Desta forma, à ordem dos argumentos não importa.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(adulto3, adulto2, adulto1):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" + adulto3)</a:t>
            </a: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(adulto1 =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Juju", adulto2 =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Paulo", adulto3 =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João")</a:t>
            </a:r>
          </a:p>
        </p:txBody>
      </p:sp>
    </p:spTree>
    <p:extLst>
      <p:ext uri="{BB962C8B-B14F-4D97-AF65-F5344CB8AC3E}">
        <p14:creationId xmlns:p14="http://schemas.microsoft.com/office/powerpoint/2010/main" val="23372722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** =&gt; Desta forma a função receberá um dicionário de argumentos, podendo acessar os itens de acordo com o atributo.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(**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adulto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//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dicionário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argumentos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print(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ultimo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é: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 +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adulto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"])</a:t>
            </a:r>
          </a:p>
          <a:p>
            <a:pPr marL="619125" lvl="1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4337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Passando uma lista como um argumento.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minhas_frutas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(comida):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comida: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print(x)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"banana",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cereja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minhas_frutas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436864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Retornando valores.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* x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(3))</a:t>
            </a:r>
          </a:p>
          <a:p>
            <a:pPr marL="619125" lvl="1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(5))</a:t>
            </a:r>
          </a:p>
          <a:p>
            <a:pPr marL="619125" lvl="1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(9))</a:t>
            </a:r>
          </a:p>
        </p:txBody>
      </p:sp>
    </p:spTree>
    <p:extLst>
      <p:ext uri="{BB962C8B-B14F-4D97-AF65-F5344CB8AC3E}">
        <p14:creationId xmlns:p14="http://schemas.microsoft.com/office/powerpoint/2010/main" val="248183770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Função sem conteúdo.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852373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2467"/>
            <a:ext cx="8865056" cy="393552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Recursão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função que é definida em termos de si mesma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tri_recursion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 &gt; 0):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k +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tri_recursion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 - 1)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(result)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result = 0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</a:p>
          <a:p>
            <a:pPr marL="619125" lvl="1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("\n\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nRecursion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Results")</a:t>
            </a:r>
          </a:p>
          <a:p>
            <a:pPr marL="619125" lvl="1" indent="0" algn="just">
              <a:buNone/>
            </a:pP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tri_recursion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// 6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sequência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085553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2467"/>
            <a:ext cx="8865056" cy="393552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Recursão</a:t>
            </a:r>
            <a:endParaRPr lang="pt-BR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https://www.cs.usfca.edu/~galles/visualization/Algorithms.html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17288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https://www.w3schools.com/python/python_functions.asp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https://www.youtube.com/watch?v=u-OmVr_fT4s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08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MODULARIZAÇÃO (Funções)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4012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função é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de código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só é executado quando é chamado.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Você pode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dados, conhecidos como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uma função.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função pode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retornar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resultado.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619125" lvl="1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argumentos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que são passadas para uma função.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nome_funcao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argumentos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nome_funcao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//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Chamada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46599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hello_world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 World!!!")</a:t>
            </a: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hello_world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3292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Cardoso")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Julia")</a:t>
            </a: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Josy")</a:t>
            </a: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Maria")</a:t>
            </a: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72552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Julia",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Cardoso")</a:t>
            </a: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0584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Errado</a:t>
            </a: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Julia")</a:t>
            </a:r>
          </a:p>
          <a:p>
            <a:pPr marL="619125" lvl="1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missing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required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positional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‘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5069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Correto,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 DEFAULT.</a:t>
            </a:r>
          </a:p>
          <a:p>
            <a:pPr marL="619125" lvl="1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 "):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Julia")</a:t>
            </a:r>
          </a:p>
        </p:txBody>
      </p:sp>
    </p:spTree>
    <p:extLst>
      <p:ext uri="{BB962C8B-B14F-4D97-AF65-F5344CB8AC3E}">
        <p14:creationId xmlns:p14="http://schemas.microsoft.com/office/powerpoint/2010/main" val="326899498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2741</TotalTime>
  <Words>878</Words>
  <Application>Microsoft Office PowerPoint</Application>
  <PresentationFormat>Apresentação na tela (16:9)</PresentationFormat>
  <Paragraphs>131</Paragraphs>
  <Slides>22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Gill Sans MT</vt:lpstr>
      <vt:lpstr>Times New Roman</vt:lpstr>
      <vt:lpstr>Galeria</vt:lpstr>
      <vt:lpstr>Desenvolvimento Rápido de Aplicações em Python</vt:lpstr>
      <vt:lpstr>Aula 08 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Leitura Específica</vt:lpstr>
      <vt:lpstr>Aprenda+</vt:lpstr>
      <vt:lpstr>Dinâmica/Atividades</vt:lpstr>
      <vt:lpstr>Referências Bibliográficas</vt:lpstr>
      <vt:lpstr>Desenvolvimento Rápido de Aplicações em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680</cp:revision>
  <dcterms:created xsi:type="dcterms:W3CDTF">2020-03-17T20:12:34Z</dcterms:created>
  <dcterms:modified xsi:type="dcterms:W3CDTF">2024-09-25T15:24:16Z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