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6"/>
  </p:notesMasterIdLst>
  <p:sldIdLst>
    <p:sldId id="291" r:id="rId2"/>
    <p:sldId id="366" r:id="rId3"/>
    <p:sldId id="338" r:id="rId4"/>
    <p:sldId id="351" r:id="rId5"/>
    <p:sldId id="352" r:id="rId6"/>
    <p:sldId id="353" r:id="rId7"/>
    <p:sldId id="354" r:id="rId8"/>
    <p:sldId id="356" r:id="rId9"/>
    <p:sldId id="355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7" r:id="rId27"/>
    <p:sldId id="363" r:id="rId28"/>
    <p:sldId id="364" r:id="rId29"/>
    <p:sldId id="365" r:id="rId30"/>
    <p:sldId id="323" r:id="rId31"/>
    <p:sldId id="333" r:id="rId32"/>
    <p:sldId id="334" r:id="rId33"/>
    <p:sldId id="337" r:id="rId34"/>
    <p:sldId id="309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sobrecarga-e-sobreposicao-de-metodos-em-orientacao-a-objetos/3306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aterialpublic.imd.ufrn.br/curso/disciplina/2/8" TargetMode="External"/><Relationship Id="rId4" Type="http://schemas.openxmlformats.org/officeDocument/2006/relationships/hyperlink" Target="https://docs.python.org/pt-br/3/tutorial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4052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_NOMECLASSE__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Influencer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de ter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com o mesmo nome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sua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assumir diferentes formas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classificado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maneiras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sobrecarga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inclusão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https://www.devmedia.com.br/sobrecarga-e-sobreposicao-de-metodos-em-orientacao-a-objetos/33066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6106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3, 7)) </a:t>
            </a: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71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Classe/Herança/Polimorfismo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https://www.w3schools.com/python/python_classes.asp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https://materialpublic.imd.ufrn.br/curso/disciplina/2/8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Criação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5</a:t>
            </a:r>
          </a:p>
          <a:p>
            <a:pPr marL="1555750" lvl="3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metódos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Ex.: ...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2920</TotalTime>
  <Words>1869</Words>
  <Application>Microsoft Office PowerPoint</Application>
  <PresentationFormat>Apresentação na tela (16:9)</PresentationFormat>
  <Paragraphs>207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11  CLASSES – orientação a objetos</vt:lpstr>
      <vt:lpstr>Python – CLASSES E OO</vt:lpstr>
      <vt:lpstr>Python – CLASSES E OO - Criação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Parâmetro SELF</vt:lpstr>
      <vt:lpstr>Python – CLASSES E OO – metódos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733</cp:revision>
  <dcterms:created xsi:type="dcterms:W3CDTF">2020-03-17T20:12:34Z</dcterms:created>
  <dcterms:modified xsi:type="dcterms:W3CDTF">2023-09-12T15:53:53Z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