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56" r:id="rId2"/>
    <p:sldId id="291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61" r:id="rId21"/>
    <p:sldId id="355" r:id="rId22"/>
    <p:sldId id="356" r:id="rId23"/>
    <p:sldId id="357" r:id="rId24"/>
    <p:sldId id="358" r:id="rId25"/>
    <p:sldId id="359" r:id="rId26"/>
    <p:sldId id="360" r:id="rId27"/>
    <p:sldId id="323" r:id="rId28"/>
    <p:sldId id="333" r:id="rId29"/>
    <p:sldId id="334" r:id="rId30"/>
    <p:sldId id="337" r:id="rId31"/>
    <p:sldId id="30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44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exista sobrepõe 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(“dados");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(“arquivo.txt");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'utf-8’);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14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(“f://listaNiver.txt",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(“Julia\n");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(“Maria\n");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("f://listaNiver.txt“, "r");</a:t>
            </a:r>
          </a:p>
          <a:p>
            <a:pPr marL="443865" lvl="2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(',’);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(registro);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(“f://listaNiver.txt“);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count);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!!!");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(dados);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(None));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2940</TotalTime>
  <Words>1542</Words>
  <Application>Microsoft Office PowerPoint</Application>
  <PresentationFormat>Apresentação na tela (16:9)</PresentationFormat>
  <Paragraphs>196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Galeria</vt:lpstr>
      <vt:lpstr>Programação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690</cp:revision>
  <dcterms:created xsi:type="dcterms:W3CDTF">2020-03-17T20:12:34Z</dcterms:created>
  <dcterms:modified xsi:type="dcterms:W3CDTF">2022-05-23T12:40:43Z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