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8"/>
  </p:notesMasterIdLst>
  <p:sldIdLst>
    <p:sldId id="256" r:id="rId2"/>
    <p:sldId id="291" r:id="rId3"/>
    <p:sldId id="331" r:id="rId4"/>
    <p:sldId id="338" r:id="rId5"/>
    <p:sldId id="345" r:id="rId6"/>
    <p:sldId id="344" r:id="rId7"/>
    <p:sldId id="339" r:id="rId8"/>
    <p:sldId id="340" r:id="rId9"/>
    <p:sldId id="341" r:id="rId10"/>
    <p:sldId id="342" r:id="rId11"/>
    <p:sldId id="343" r:id="rId12"/>
    <p:sldId id="323" r:id="rId13"/>
    <p:sldId id="333" r:id="rId14"/>
    <p:sldId id="334" r:id="rId15"/>
    <p:sldId id="337" r:id="rId16"/>
    <p:sldId id="30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63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p.pypa.io/en/stable/install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 !=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#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linha.rowcount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https://www.w3schools.com/sql/default.asp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</a:t>
            </a:r>
            <a:r>
              <a:rPr lang="en-US" b="1" dirty="0" err="1">
                <a:solidFill>
                  <a:srgbClr val="0070C0"/>
                </a:solidFill>
              </a:rPr>
              <a:t>PyTHON</a:t>
            </a:r>
            <a:r>
              <a:rPr lang="en-US" b="1" dirty="0">
                <a:solidFill>
                  <a:srgbClr val="0070C0"/>
                </a:solidFill>
              </a:rPr>
              <a:t>/PIP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Adicionar/Verificar variáveis de ambiente, path Python.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https://pip.pypa.io/en/stable/installation/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DRIVER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Atuailzar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versão do Python,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OU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for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(Incluir)</a:t>
            </a:r>
          </a:p>
          <a:p>
            <a:pPr marL="1520190" lvl="2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python.pythonPath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"C:\\Program Files (x86)\\Microsoft Visual Studio\\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\\Python37_64\\python.exe"</a:t>
            </a:r>
          </a:p>
          <a:p>
            <a:pPr marL="1520190" lvl="2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97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de conexão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# 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conn.get_server_info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01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 nome:”)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(“Inserido com sucesso”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3741</TotalTime>
  <Words>696</Words>
  <Application>Microsoft Office PowerPoint</Application>
  <PresentationFormat>Apresentação na tela (16:9)</PresentationFormat>
  <Paragraphs>96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Galeria</vt:lpstr>
      <vt:lpstr>Programação Python</vt:lpstr>
      <vt:lpstr>Aula 12 e 13  banco de dados</vt:lpstr>
      <vt:lpstr>Python – BANCO DE DADOS</vt:lpstr>
      <vt:lpstr>Python – INSTALAÇÃO PyTHON/PIP</vt:lpstr>
      <vt:lpstr>Python – INSTALAÇÃO DRIVER BD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682</cp:revision>
  <dcterms:created xsi:type="dcterms:W3CDTF">2020-03-17T20:12:34Z</dcterms:created>
  <dcterms:modified xsi:type="dcterms:W3CDTF">2022-06-07T22:45:52Z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