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331" r:id="rId4"/>
    <p:sldId id="340" r:id="rId5"/>
    <p:sldId id="343" r:id="rId6"/>
    <p:sldId id="344" r:id="rId7"/>
    <p:sldId id="346" r:id="rId8"/>
    <p:sldId id="347" r:id="rId9"/>
    <p:sldId id="345" r:id="rId10"/>
    <p:sldId id="348" r:id="rId11"/>
    <p:sldId id="349" r:id="rId12"/>
    <p:sldId id="350" r:id="rId13"/>
    <p:sldId id="351" r:id="rId14"/>
    <p:sldId id="341" r:id="rId15"/>
    <p:sldId id="369" r:id="rId16"/>
    <p:sldId id="364" r:id="rId17"/>
    <p:sldId id="366" r:id="rId18"/>
    <p:sldId id="367" r:id="rId19"/>
    <p:sldId id="373" r:id="rId20"/>
    <p:sldId id="368" r:id="rId21"/>
    <p:sldId id="365" r:id="rId22"/>
    <p:sldId id="352" r:id="rId23"/>
    <p:sldId id="370" r:id="rId24"/>
    <p:sldId id="359" r:id="rId25"/>
    <p:sldId id="358" r:id="rId26"/>
    <p:sldId id="362" r:id="rId27"/>
    <p:sldId id="354" r:id="rId28"/>
    <p:sldId id="371" r:id="rId29"/>
    <p:sldId id="355" r:id="rId30"/>
    <p:sldId id="372" r:id="rId31"/>
    <p:sldId id="357" r:id="rId32"/>
    <p:sldId id="360" r:id="rId33"/>
    <p:sldId id="361" r:id="rId34"/>
    <p:sldId id="363" r:id="rId35"/>
    <p:sldId id="374" r:id="rId36"/>
    <p:sldId id="338" r:id="rId37"/>
    <p:sldId id="375" r:id="rId38"/>
    <p:sldId id="333" r:id="rId39"/>
    <p:sldId id="323" r:id="rId40"/>
    <p:sldId id="334" r:id="rId41"/>
    <p:sldId id="337" r:id="rId42"/>
    <p:sldId id="309" r:id="rId4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79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Comentário Python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25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 potência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 soma; subtração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Curso de Férias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Visão Geral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Configurar Ambiente Python e </a:t>
            </a:r>
            <a:r>
              <a:rPr lang="pt-BR" sz="3600" b="1" dirty="0" err="1">
                <a:solidFill>
                  <a:schemeClr val="bg1"/>
                </a:solidFill>
              </a:rPr>
              <a:t>Git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Técnicas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(idade));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salário:“));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(salario));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"masculino"):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"feminino"):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30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"masculino«):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# está ok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(numero);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0;</a:t>
            </a:r>
          </a:p>
          <a:p>
            <a:pPr marL="0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(contador);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1;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1936</Words>
  <Application>Microsoft Office PowerPoint</Application>
  <PresentationFormat>Apresentação na tela (16:9)</PresentationFormat>
  <Paragraphs>270</Paragraphs>
  <Slides>42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Times New Roman</vt:lpstr>
      <vt:lpstr>Wingdings</vt:lpstr>
      <vt:lpstr>Office Theme</vt:lpstr>
      <vt:lpstr>Programação Python</vt:lpstr>
      <vt:lpstr> Curso de Férias  Visão Geral  Configurar Ambiente Python e Git  Técnicas de Programação</vt:lpstr>
      <vt:lpstr>Visão Geral - Python - Conceito</vt:lpstr>
      <vt:lpstr>Visão Geral - Razões para Estudar LP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Python – Variáveis Nomenclatura</vt:lpstr>
      <vt:lpstr>Python – Var. Tipos Primitivos</vt:lpstr>
      <vt:lpstr>Python – Comentário</vt:lpstr>
      <vt:lpstr>Python – Var. Declarar / Atribuição</vt:lpstr>
      <vt:lpstr>Python – Operadores de Atribuição</vt:lpstr>
      <vt:lpstr>Python – Operadores Aritméticos</vt:lpstr>
      <vt:lpstr>Python – Operadores Relacionais</vt:lpstr>
      <vt:lpstr>Python – Operadores Associação</vt:lpstr>
      <vt:lpstr>Python – Operadores Lógicos</vt:lpstr>
      <vt:lpstr>Python – Expressões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de Repetição while</vt:lpstr>
      <vt:lpstr>Python – TDados Aglomerados Listas</vt:lpstr>
      <vt:lpstr>Python – TDados Aglomerados Listas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642</cp:revision>
  <dcterms:created xsi:type="dcterms:W3CDTF">2020-03-17T20:12:34Z</dcterms:created>
  <dcterms:modified xsi:type="dcterms:W3CDTF">2022-07-05T01:11:31Z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