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9"/>
  </p:notesMasterIdLst>
  <p:sldIdLst>
    <p:sldId id="291" r:id="rId2"/>
    <p:sldId id="366" r:id="rId3"/>
    <p:sldId id="338" r:id="rId4"/>
    <p:sldId id="368" r:id="rId5"/>
    <p:sldId id="352" r:id="rId6"/>
    <p:sldId id="353" r:id="rId7"/>
    <p:sldId id="354" r:id="rId8"/>
    <p:sldId id="356" r:id="rId9"/>
    <p:sldId id="369" r:id="rId10"/>
    <p:sldId id="370" r:id="rId11"/>
    <p:sldId id="358" r:id="rId12"/>
    <p:sldId id="359" r:id="rId13"/>
    <p:sldId id="360" r:id="rId14"/>
    <p:sldId id="361" r:id="rId15"/>
    <p:sldId id="35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62" r:id="rId26"/>
    <p:sldId id="367" r:id="rId27"/>
    <p:sldId id="371" r:id="rId28"/>
    <p:sldId id="372" r:id="rId29"/>
    <p:sldId id="373" r:id="rId30"/>
    <p:sldId id="363" r:id="rId31"/>
    <p:sldId id="364" r:id="rId32"/>
    <p:sldId id="365" r:id="rId33"/>
    <p:sldId id="323" r:id="rId34"/>
    <p:sldId id="333" r:id="rId35"/>
    <p:sldId id="334" r:id="rId36"/>
    <p:sldId id="337" r:id="rId37"/>
    <p:sldId id="30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57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58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0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4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9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09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3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886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64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4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1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85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7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0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139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439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0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93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947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6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9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95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93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04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sobrecarga-e-sobreposicao-de-metodos-em-orientacao-a-objetos/3306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lasses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aterialpublic.imd.ufrn.br/curso/disciplina/2/8" TargetMode="External"/><Relationship Id="rId4" Type="http://schemas.openxmlformats.org/officeDocument/2006/relationships/hyperlink" Target="https://docs.python.org/pt-br/3/tutoria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oCx6hqG4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lgoritmosempython.com.br/cursos/programacao-python/encapsulamento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SELF</a:t>
            </a:r>
            <a:r>
              <a:rPr lang="en-US" b="1" dirty="0">
                <a:solidFill>
                  <a:srgbClr val="0070C0"/>
                </a:solidFill>
              </a:rPr>
              <a:t>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recomendado alterar o ponteiro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idade): # manter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nome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idade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("Julia", 17)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9039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PROPRIEDADES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Modificando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de objetos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.idade = 25 # Definindo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25.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51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ATRIBUTO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de objeto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p1.idade #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6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8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podem ficar vazias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se por algum motivo você tiver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classe sem conteúdo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coloque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erros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02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(esconder)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proteção dos atributos ou métodos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Python existem somente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eles são definidos no próprio nome do atributo ou método.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Protege informações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sigilosas ou sensíveis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ele é possível deixar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mais legível, funcional e reutilizável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1071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procuramos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clientes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todas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são necessárias ao uso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ou métodos são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iniciados por no máximo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sublinhados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terminados por um sublinhado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outras formas são públicas.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1D5FB0-590F-3AF0-23EF-139DEA8E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5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acesso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visibilidade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responsáveis por informar qual o tipo de permissão de um determinado atributo. Nesse sentido, existem três níveis, que são: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consiste no nível de proteção mais baixo de todos, uma vez que todas as classes de um programa podem acessar os dados e os métodos livremente. Pode-se dizer que, nesse caso, não existe encapsulamento;</a:t>
            </a:r>
          </a:p>
        </p:txBody>
      </p:sp>
    </p:spTree>
    <p:extLst>
      <p:ext uri="{BB962C8B-B14F-4D97-AF65-F5344CB8AC3E}">
        <p14:creationId xmlns:p14="http://schemas.microsoft.com/office/powerpoint/2010/main" val="678619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Somente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derivadas da original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que têm total acesso aos atributos e métodos. Aqui, já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modo que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passam a ser usados, bem como na declaração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usa-se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(02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aqui, o acesso aos dados é feito somente dentro da própria classe onde ela foi declarada.</a:t>
            </a:r>
          </a:p>
        </p:txBody>
      </p:sp>
    </p:spTree>
    <p:extLst>
      <p:ext uri="{BB962C8B-B14F-4D97-AF65-F5344CB8AC3E}">
        <p14:creationId xmlns:p14="http://schemas.microsoft.com/office/powerpoint/2010/main" val="39958077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existe uma convenção de que dados ou métodos cujo nome começa com _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não deveriam ser acessados fora da classe.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em Java e C++ existe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indicar que um dado ou método não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visível fora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32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>
                <a:solidFill>
                  <a:schemeClr val="bg1"/>
                </a:solidFill>
              </a:rPr>
              <a:t>Aula 11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CLASSES – orientação a objetos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64052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nome, cargo,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nome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cargo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533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exibir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artibuto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salario.setter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set()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alterar salario diretamente. Use a função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().")</a:t>
            </a:r>
          </a:p>
        </p:txBody>
      </p:sp>
    </p:spTree>
    <p:extLst>
      <p:ext uri="{BB962C8B-B14F-4D97-AF65-F5344CB8AC3E}">
        <p14:creationId xmlns:p14="http://schemas.microsoft.com/office/powerpoint/2010/main" val="2450775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 NOMECLASSE__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NOMECLASSE 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966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Influencer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hereança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3136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Importante...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não pertence a classe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 = 700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 a classe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foi alterado do código anterior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__salario)</a:t>
            </a:r>
          </a:p>
        </p:txBody>
      </p:sp>
    </p:spTree>
    <p:extLst>
      <p:ext uri="{BB962C8B-B14F-4D97-AF65-F5344CB8AC3E}">
        <p14:creationId xmlns:p14="http://schemas.microsoft.com/office/powerpoint/2010/main" val="24947033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Python, é a capacidade que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de ter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com o mesmo nome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sua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o programa saber qual método deve ser invocado, especificamente (da super ou sub).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assumir diferentes formas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05254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classificado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maneiras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sobrecarga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estática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inclusão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https://www.devmedia.com.br/sobrecarga-e-sobreposicao-de-metodos-em-orientacao-a-objetos/33066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6106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OVERLOAD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Calculadora: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calcular(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DA04D9-F5E9-3C4A-08AC-CD25A865866F}"/>
              </a:ext>
            </a:extLst>
          </p:cNvPr>
          <p:cNvSpPr txBox="1"/>
          <p:nvPr/>
        </p:nvSpPr>
        <p:spPr>
          <a:xfrm>
            <a:off x="3724275" y="2174439"/>
            <a:ext cx="38703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Calculadora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resultado1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calc.calcular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resultado2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calc.calcular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resultado3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calc.calcular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(4, 5, 6)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print(resultado1)  # Saída: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print(resultado2)  # Saída: 5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print(resultado3)  # Saída: 1</a:t>
            </a:r>
          </a:p>
        </p:txBody>
      </p:sp>
    </p:spTree>
    <p:extLst>
      <p:ext uri="{BB962C8B-B14F-4D97-AF65-F5344CB8AC3E}">
        <p14:creationId xmlns:p14="http://schemas.microsoft.com/office/powerpoint/2010/main" val="4906154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OVERRIDE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61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falar(self):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Cachorro(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falar(self):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8037DF-F30F-9580-F1C8-039B9EB3DC01}"/>
              </a:ext>
            </a:extLst>
          </p:cNvPr>
          <p:cNvSpPr txBox="1"/>
          <p:nvPr/>
        </p:nvSpPr>
        <p:spPr>
          <a:xfrm>
            <a:off x="4894413" y="1225887"/>
            <a:ext cx="3127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Gato(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falar(self):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Pato(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falar(self):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Quack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20169169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OVERRIDE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61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Função que usa o polimorfismo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fazer_o_animal_falar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animal.falar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Criando instâncias das subclasses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cachorro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Cachorro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gato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pato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8037DF-F30F-9580-F1C8-039B9EB3DC01}"/>
              </a:ext>
            </a:extLst>
          </p:cNvPr>
          <p:cNvSpPr txBox="1"/>
          <p:nvPr/>
        </p:nvSpPr>
        <p:spPr>
          <a:xfrm>
            <a:off x="4064000" y="1225887"/>
            <a:ext cx="49371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Chamando a função que faz os animais falarem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fazer_o_animal_falar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(cachorro)  # Saída: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fazer_o_animal_falar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(gato)      # Saída: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fazer_o_animal_falar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(pato) </a:t>
            </a:r>
          </a:p>
        </p:txBody>
      </p:sp>
    </p:spTree>
    <p:extLst>
      <p:ext uri="{BB962C8B-B14F-4D97-AF65-F5344CB8AC3E}">
        <p14:creationId xmlns:p14="http://schemas.microsoft.com/office/powerpoint/2010/main" val="24818740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Quase tudo em Python é um objeto, com suas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e 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 "plano" para criar objetos.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POLIMORFISMO DINÂMICO - OVERRIDE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y, z):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3, 7)) </a:t>
            </a:r>
          </a:p>
        </p:txBody>
      </p:sp>
    </p:spTree>
    <p:extLst>
      <p:ext uri="{BB962C8B-B14F-4D97-AF65-F5344CB8AC3E}">
        <p14:creationId xmlns:p14="http://schemas.microsoft.com/office/powerpoint/2010/main" val="10506149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 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tudo que nem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vai ter na subclasse.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quando chamamos o método soma(), ele vai invocar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subclasse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 Python entende: "Opa, ele instanciou um objeto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isso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 invocar o método da subclasse e 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seu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 assumiu a forma da 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embora ele também seja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Dizemos que o método da subclasse fez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sobrepôs, passou por cima,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817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DINÂMICO - OVERRIDE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def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subsubclasse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36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71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Classe/Herança/Polimorfismo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https://www.w3schools.com/python/python_classes.asp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 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https://materialpublic.imd.ufrn.br/curso/disciplina/2/8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https://www.youtube.com/watch?v=Xo1oCx6hqG4/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https://algoritmosempython.com.br/cursos/programacao-python/encapsulamento/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0" lvl="3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x = 5</a:t>
            </a:r>
          </a:p>
        </p:txBody>
      </p:sp>
    </p:spTree>
    <p:extLst>
      <p:ext uri="{BB962C8B-B14F-4D97-AF65-F5344CB8AC3E}">
        <p14:creationId xmlns:p14="http://schemas.microsoft.com/office/powerpoint/2010/main" val="2622312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Instância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podemos usar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62990" lvl="2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9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The 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sempre 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sendo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atribuir valores às propriedades do objeto ou outras operações que são necessárias quando o objeto está sendo criado.</a:t>
            </a:r>
          </a:p>
        </p:txBody>
      </p:sp>
    </p:spTree>
    <p:extLst>
      <p:ext uri="{BB962C8B-B14F-4D97-AF65-F5344CB8AC3E}">
        <p14:creationId xmlns:p14="http://schemas.microsoft.com/office/powerpoint/2010/main" val="11072909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 Pessoa, função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atributos,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e idade.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(“Julia", 17)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(p1.nome) #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(p1.idade)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0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self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à instância atual da 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é usado para acessar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​​que pertencem à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não precisa ser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nomeado self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chamá-lo como quiser, mas deve ser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parâmetro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qualquer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na classe.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06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  <a:highlight>
                  <a:srgbClr val="FFFF00"/>
                </a:highlight>
              </a:rPr>
              <a:t>metódos</a:t>
            </a:r>
            <a:endParaRPr lang="en-US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conter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objetos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funções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pertencem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Ex.: ...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Pessoa:</a:t>
            </a:r>
          </a:p>
          <a:p>
            <a:pPr marL="2012950" lvl="4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2012950" lvl="4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é: "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("Julia", 17)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aqui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função</a:t>
            </a:r>
          </a:p>
        </p:txBody>
      </p:sp>
    </p:spTree>
    <p:extLst>
      <p:ext uri="{BB962C8B-B14F-4D97-AF65-F5344CB8AC3E}">
        <p14:creationId xmlns:p14="http://schemas.microsoft.com/office/powerpoint/2010/main" val="32337341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2928</TotalTime>
  <Words>2182</Words>
  <Application>Microsoft Office PowerPoint</Application>
  <PresentationFormat>Apresentação na tela (16:9)</PresentationFormat>
  <Paragraphs>256</Paragraphs>
  <Slides>37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11  CLASSES – orientação a objetos</vt:lpstr>
      <vt:lpstr>Python – CLASSES E OO</vt:lpstr>
      <vt:lpstr>Python – CLASSES E OO - Definição</vt:lpstr>
      <vt:lpstr>Python – CLASSES E OO – Instância(objETO)</vt:lpstr>
      <vt:lpstr>Python – CLASSES E OO – The __init__() Function</vt:lpstr>
      <vt:lpstr>Python – CLASSES E OO –__init__() Function</vt:lpstr>
      <vt:lpstr>Python – CLASSES E OO – Parâmetro SELF</vt:lpstr>
      <vt:lpstr>Python – CLASSES E OO – metódos</vt:lpstr>
      <vt:lpstr>Python – CLASSES E OO – Parâmetro SELF EXEMPLO</vt:lpstr>
      <vt:lpstr>Python – CLASSES E OO – PROPRIEDADES</vt:lpstr>
      <vt:lpstr>Python – CLASSES E OO – DELETE ATRIBUTO</vt:lpstr>
      <vt:lpstr>Python – CLASSES E OO – DELETE OBJETO</vt:lpstr>
      <vt:lpstr>Python – CLASSES E OO – DELETE OBJETO</vt:lpstr>
      <vt:lpstr>Python – CLASSES E OO Encapsulamento</vt:lpstr>
      <vt:lpstr>Python – CLASSES E OO  Encapsulamento</vt:lpstr>
      <vt:lpstr>Python – CLASSES E OO Níveis de acesso</vt:lpstr>
      <vt:lpstr>Python – CLASSES E OO Níveis de acesso</vt:lpstr>
      <vt:lpstr>Python – CLASSES E OO Níveis de acesso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POLIMORFISMO</vt:lpstr>
      <vt:lpstr>Python – CLASSES E OO POLIMORFISMO</vt:lpstr>
      <vt:lpstr>Python – CLASSES E OO POLIMORFISMO OVERLOAD</vt:lpstr>
      <vt:lpstr>Python – CLASSES E OO POLIMORFISMO OVERRIDE</vt:lpstr>
      <vt:lpstr>Python – CLASSES E OO POLIMORFISMO OVERRIDE</vt:lpstr>
      <vt:lpstr>Python – CLASSES E OO POLIMORFISMO EXEMPLO</vt:lpstr>
      <vt:lpstr>Python – CLASSES E OO POLIMORFISMO EXEMPLO</vt:lpstr>
      <vt:lpstr>Python – CLASSES E OO POLIMORFISMO EXEMPLO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736</cp:revision>
  <dcterms:created xsi:type="dcterms:W3CDTF">2020-03-17T20:12:34Z</dcterms:created>
  <dcterms:modified xsi:type="dcterms:W3CDTF">2023-11-02T14:54:23Z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