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59" r:id="rId6"/>
    <p:sldId id="1448944863" r:id="rId7"/>
    <p:sldId id="1448944853" r:id="rId8"/>
    <p:sldId id="1448944850" r:id="rId9"/>
    <p:sldId id="1448944858" r:id="rId10"/>
    <p:sldId id="1448944856" r:id="rId11"/>
    <p:sldId id="14489448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1840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htm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23J9ASGrgc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Internet HTML – Parte 1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745097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000" b="1" dirty="0"/>
              <a:t>IDE</a:t>
            </a:r>
            <a:r>
              <a:rPr lang="pt-BR" sz="2000" dirty="0"/>
              <a:t>: </a:t>
            </a:r>
            <a:r>
              <a:rPr lang="pt-BR" sz="2000" dirty="0" err="1"/>
              <a:t>code.pen</a:t>
            </a:r>
            <a:r>
              <a:rPr lang="pt-BR" sz="2000" dirty="0"/>
              <a:t> ou </a:t>
            </a:r>
            <a:r>
              <a:rPr lang="pt-BR" sz="2000" b="1" dirty="0" err="1">
                <a:solidFill>
                  <a:srgbClr val="FF0000"/>
                </a:solidFill>
              </a:rPr>
              <a:t>VSCode</a:t>
            </a:r>
            <a:endParaRPr lang="pt-BR" sz="2000" b="1" dirty="0">
              <a:solidFill>
                <a:srgbClr val="FF0000"/>
              </a:solidFill>
            </a:endParaRPr>
          </a:p>
          <a:p>
            <a:pPr algn="just"/>
            <a:r>
              <a:rPr lang="pt-BR" sz="2000" dirty="0"/>
              <a:t> 	</a:t>
            </a:r>
            <a:r>
              <a:rPr lang="pt-BR" sz="2000" dirty="0">
                <a:hlinkClick r:id="rId3"/>
              </a:rPr>
              <a:t>https://code.visualstudio.com/download</a:t>
            </a:r>
            <a:r>
              <a:rPr lang="pt-BR" sz="2000" dirty="0"/>
              <a:t>     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Extensões </a:t>
            </a:r>
            <a:r>
              <a:rPr lang="pt-BR" sz="2000" b="1" dirty="0" err="1"/>
              <a:t>VSCode</a:t>
            </a:r>
            <a:r>
              <a:rPr lang="pt-BR" sz="2000" dirty="0"/>
              <a:t>: live server; drácula oficial; </a:t>
            </a:r>
            <a:r>
              <a:rPr lang="pt-BR" sz="2000" dirty="0" err="1"/>
              <a:t>prettier</a:t>
            </a:r>
            <a:r>
              <a:rPr lang="pt-BR" sz="2000" dirty="0"/>
              <a:t> - </a:t>
            </a:r>
            <a:r>
              <a:rPr lang="pt-BR" sz="2000" dirty="0" err="1"/>
              <a:t>code</a:t>
            </a:r>
            <a:r>
              <a:rPr lang="pt-BR" sz="2000" dirty="0"/>
              <a:t> </a:t>
            </a:r>
            <a:r>
              <a:rPr lang="pt-BR" sz="2000" dirty="0" err="1"/>
              <a:t>formatter</a:t>
            </a:r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- </a:t>
            </a:r>
            <a:r>
              <a:rPr lang="pt-BR" sz="2000" b="1" dirty="0"/>
              <a:t>Estudo</a:t>
            </a:r>
          </a:p>
          <a:p>
            <a:pPr algn="just"/>
            <a:r>
              <a:rPr lang="pt-BR" sz="2000" dirty="0"/>
              <a:t> 	</a:t>
            </a:r>
            <a:r>
              <a:rPr lang="pt-BR" sz="2000" dirty="0">
                <a:hlinkClick r:id="rId4"/>
              </a:rPr>
              <a:t>https://www.w3schools.com/html/</a:t>
            </a: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=&gt; </a:t>
            </a:r>
            <a:r>
              <a:rPr lang="pt-BR" sz="2000" b="1" dirty="0" err="1"/>
              <a:t>Tags</a:t>
            </a:r>
            <a:r>
              <a:rPr lang="pt-BR" sz="2000" dirty="0"/>
              <a:t> e </a:t>
            </a:r>
            <a:r>
              <a:rPr lang="pt-BR" sz="2000" b="1" dirty="0">
                <a:solidFill>
                  <a:srgbClr val="FF0000"/>
                </a:solidFill>
              </a:rPr>
              <a:t>Atributos</a:t>
            </a:r>
          </a:p>
          <a:p>
            <a:pPr algn="just"/>
            <a:r>
              <a:rPr lang="pt-BR" sz="2000" dirty="0"/>
              <a:t>	h1; p; body - (</a:t>
            </a:r>
            <a:r>
              <a:rPr lang="pt-BR" sz="2000" dirty="0" err="1"/>
              <a:t>bgcolor</a:t>
            </a:r>
            <a:r>
              <a:rPr lang="pt-BR" sz="2000" dirty="0"/>
              <a:t>:"</a:t>
            </a:r>
            <a:r>
              <a:rPr lang="pt-BR" sz="2000" b="1" dirty="0" err="1"/>
              <a:t>pink</a:t>
            </a:r>
            <a:r>
              <a:rPr lang="pt-BR" sz="2000" dirty="0"/>
              <a:t>"); 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	</a:t>
            </a:r>
            <a:r>
              <a:rPr lang="pt-BR" sz="3200" dirty="0">
                <a:hlinkClick r:id="rId2"/>
              </a:rPr>
              <a:t>https://www.w3schools.com/html/</a:t>
            </a:r>
            <a:r>
              <a:rPr lang="pt-BR" sz="3200" dirty="0"/>
              <a:t> </a:t>
            </a:r>
          </a:p>
          <a:p>
            <a:r>
              <a:rPr lang="pt-BR" sz="3200" dirty="0"/>
              <a:t>	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endParaRPr lang="pt-BR" sz="3200" b="1" dirty="0"/>
          </a:p>
          <a:p>
            <a:endParaRPr lang="pt-BR" sz="3200" b="1" dirty="0"/>
          </a:p>
          <a:p>
            <a:r>
              <a:rPr lang="pt-BR" sz="3200" b="1" dirty="0"/>
              <a:t>	</a:t>
            </a:r>
            <a:r>
              <a:rPr lang="pt-BR" sz="3200" dirty="0">
                <a:hlinkClick r:id="rId2"/>
              </a:rPr>
              <a:t>https://youtu.be/Z23J9ASGrgc</a:t>
            </a:r>
            <a:endParaRPr lang="pt-BR" sz="3200" b="1" dirty="0"/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40589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codepen.io</a:t>
            </a:r>
            <a:r>
              <a:rPr lang="pt-BR" sz="2000" dirty="0"/>
              <a:t>) ou </a:t>
            </a:r>
            <a:r>
              <a:rPr lang="pt-BR" sz="2000" b="1" dirty="0" err="1"/>
              <a:t>vsCode</a:t>
            </a:r>
            <a:endParaRPr lang="pt-BR" sz="2000" b="1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Criar página </a:t>
            </a:r>
            <a:r>
              <a:rPr lang="pt-BR" sz="2000"/>
              <a:t>web temática</a:t>
            </a:r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Criar página web e publicar no </a:t>
            </a:r>
            <a:r>
              <a:rPr lang="pt-BR" sz="2000" dirty="0" err="1"/>
              <a:t>Netlify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197</Words>
  <Application>Microsoft Office PowerPoint</Application>
  <PresentationFormat>Apresentação na tela (16:9)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Internet - HTML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178</cp:revision>
  <dcterms:modified xsi:type="dcterms:W3CDTF">2023-10-27T20:19:27Z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